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55" r:id="rId2"/>
  </p:sldMasterIdLst>
  <p:notesMasterIdLst>
    <p:notesMasterId r:id="rId7"/>
  </p:notesMasterIdLst>
  <p:sldIdLst>
    <p:sldId id="1199" r:id="rId3"/>
    <p:sldId id="1201" r:id="rId4"/>
    <p:sldId id="1200" r:id="rId5"/>
    <p:sldId id="119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C75999-3D33-324A-B3A5-0C62700A62A3}">
          <p14:sldIdLst>
            <p14:sldId id="1199"/>
            <p14:sldId id="1201"/>
            <p14:sldId id="1200"/>
            <p14:sldId id="1196"/>
          </p14:sldIdLst>
        </p14:section>
        <p14:section name="құндылық деген не" id="{D360E4A6-7025-D943-BB3A-7E7C79E09849}">
          <p14:sldIdLst/>
        </p14:section>
        <p14:section name="пәнде" id="{E92DB8CD-79DE-6648-ABD8-3862ED47E481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75228"/>
  </p:normalViewPr>
  <p:slideViewPr>
    <p:cSldViewPr snapToGrid="0"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4234F-9B38-43D9-8305-4D1B8774CC0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BEE26-8F53-4BBD-8F2C-C600CAD87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5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3739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7348377A-EE61-4DE2-B7E1-8A960044E0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58726" y="2540000"/>
            <a:ext cx="2857718" cy="3251200"/>
          </a:xfrm>
          <a:custGeom>
            <a:avLst/>
            <a:gdLst>
              <a:gd name="connsiteX0" fmla="*/ 0 w 4286577"/>
              <a:gd name="connsiteY0" fmla="*/ 0 h 4876800"/>
              <a:gd name="connsiteX1" fmla="*/ 4286577 w 4286577"/>
              <a:gd name="connsiteY1" fmla="*/ 0 h 4876800"/>
              <a:gd name="connsiteX2" fmla="*/ 4286577 w 4286577"/>
              <a:gd name="connsiteY2" fmla="*/ 4876800 h 4876800"/>
              <a:gd name="connsiteX3" fmla="*/ 0 w 4286577"/>
              <a:gd name="connsiteY3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577" h="4876800">
                <a:moveTo>
                  <a:pt x="0" y="0"/>
                </a:moveTo>
                <a:lnTo>
                  <a:pt x="4286577" y="0"/>
                </a:lnTo>
                <a:lnTo>
                  <a:pt x="4286577" y="4876800"/>
                </a:lnTo>
                <a:lnTo>
                  <a:pt x="0" y="487680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D42D2705-B5C6-4FB3-82CA-C8295562D00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7142" y="2540000"/>
            <a:ext cx="2857717" cy="3251200"/>
          </a:xfrm>
          <a:custGeom>
            <a:avLst/>
            <a:gdLst>
              <a:gd name="connsiteX0" fmla="*/ 0 w 4286576"/>
              <a:gd name="connsiteY0" fmla="*/ 0 h 4876800"/>
              <a:gd name="connsiteX1" fmla="*/ 4286576 w 4286576"/>
              <a:gd name="connsiteY1" fmla="*/ 0 h 4876800"/>
              <a:gd name="connsiteX2" fmla="*/ 4286576 w 4286576"/>
              <a:gd name="connsiteY2" fmla="*/ 4876800 h 4876800"/>
              <a:gd name="connsiteX3" fmla="*/ 0 w 4286576"/>
              <a:gd name="connsiteY3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576" h="4876800">
                <a:moveTo>
                  <a:pt x="0" y="0"/>
                </a:moveTo>
                <a:lnTo>
                  <a:pt x="4286576" y="0"/>
                </a:lnTo>
                <a:lnTo>
                  <a:pt x="4286576" y="4876800"/>
                </a:lnTo>
                <a:lnTo>
                  <a:pt x="0" y="487680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B39AF1E4-F959-4FEC-836A-582ADDE0882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75557" y="2540000"/>
            <a:ext cx="2857719" cy="3251200"/>
          </a:xfrm>
          <a:custGeom>
            <a:avLst/>
            <a:gdLst>
              <a:gd name="connsiteX0" fmla="*/ 0 w 4286578"/>
              <a:gd name="connsiteY0" fmla="*/ 0 h 4876800"/>
              <a:gd name="connsiteX1" fmla="*/ 4286578 w 4286578"/>
              <a:gd name="connsiteY1" fmla="*/ 0 h 4876800"/>
              <a:gd name="connsiteX2" fmla="*/ 4286578 w 4286578"/>
              <a:gd name="connsiteY2" fmla="*/ 4876800 h 4876800"/>
              <a:gd name="connsiteX3" fmla="*/ 0 w 4286578"/>
              <a:gd name="connsiteY3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578" h="4876800">
                <a:moveTo>
                  <a:pt x="0" y="0"/>
                </a:moveTo>
                <a:lnTo>
                  <a:pt x="4286578" y="0"/>
                </a:lnTo>
                <a:lnTo>
                  <a:pt x="4286578" y="4876800"/>
                </a:lnTo>
                <a:lnTo>
                  <a:pt x="0" y="487680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3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F130818-6389-4E0F-9C34-76D42053A95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586004" y="3698086"/>
            <a:ext cx="1801091" cy="1801091"/>
          </a:xfrm>
          <a:custGeom>
            <a:avLst/>
            <a:gdLst>
              <a:gd name="connsiteX0" fmla="*/ 770318 w 2701637"/>
              <a:gd name="connsiteY0" fmla="*/ 0 h 2701637"/>
              <a:gd name="connsiteX1" fmla="*/ 1931319 w 2701637"/>
              <a:gd name="connsiteY1" fmla="*/ 0 h 2701637"/>
              <a:gd name="connsiteX2" fmla="*/ 2701637 w 2701637"/>
              <a:gd name="connsiteY2" fmla="*/ 770318 h 2701637"/>
              <a:gd name="connsiteX3" fmla="*/ 2701637 w 2701637"/>
              <a:gd name="connsiteY3" fmla="*/ 1931319 h 2701637"/>
              <a:gd name="connsiteX4" fmla="*/ 1931319 w 2701637"/>
              <a:gd name="connsiteY4" fmla="*/ 2701637 h 2701637"/>
              <a:gd name="connsiteX5" fmla="*/ 770318 w 2701637"/>
              <a:gd name="connsiteY5" fmla="*/ 2701637 h 2701637"/>
              <a:gd name="connsiteX6" fmla="*/ 0 w 2701637"/>
              <a:gd name="connsiteY6" fmla="*/ 1931319 h 2701637"/>
              <a:gd name="connsiteX7" fmla="*/ 0 w 2701637"/>
              <a:gd name="connsiteY7" fmla="*/ 770318 h 2701637"/>
              <a:gd name="connsiteX8" fmla="*/ 770318 w 2701637"/>
              <a:gd name="connsiteY8" fmla="*/ 0 h 27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37" h="2701637">
                <a:moveTo>
                  <a:pt x="770318" y="0"/>
                </a:moveTo>
                <a:lnTo>
                  <a:pt x="1931319" y="0"/>
                </a:lnTo>
                <a:cubicBezTo>
                  <a:pt x="2356754" y="0"/>
                  <a:pt x="2701637" y="344883"/>
                  <a:pt x="2701637" y="770318"/>
                </a:cubicBezTo>
                <a:lnTo>
                  <a:pt x="2701637" y="1931319"/>
                </a:lnTo>
                <a:cubicBezTo>
                  <a:pt x="2701637" y="2356754"/>
                  <a:pt x="2356754" y="2701637"/>
                  <a:pt x="1931319" y="2701637"/>
                </a:cubicBezTo>
                <a:lnTo>
                  <a:pt x="770318" y="2701637"/>
                </a:lnTo>
                <a:cubicBezTo>
                  <a:pt x="344883" y="2701637"/>
                  <a:pt x="0" y="2356754"/>
                  <a:pt x="0" y="1931319"/>
                </a:cubicBezTo>
                <a:lnTo>
                  <a:pt x="0" y="770318"/>
                </a:lnTo>
                <a:cubicBezTo>
                  <a:pt x="0" y="344883"/>
                  <a:pt x="344883" y="0"/>
                  <a:pt x="77031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0D6855E-9F63-453E-BE29-A93824F385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94401" y="3698086"/>
            <a:ext cx="1801091" cy="1801091"/>
          </a:xfrm>
          <a:custGeom>
            <a:avLst/>
            <a:gdLst>
              <a:gd name="connsiteX0" fmla="*/ 770318 w 2701637"/>
              <a:gd name="connsiteY0" fmla="*/ 0 h 2701637"/>
              <a:gd name="connsiteX1" fmla="*/ 1931319 w 2701637"/>
              <a:gd name="connsiteY1" fmla="*/ 0 h 2701637"/>
              <a:gd name="connsiteX2" fmla="*/ 2701637 w 2701637"/>
              <a:gd name="connsiteY2" fmla="*/ 770318 h 2701637"/>
              <a:gd name="connsiteX3" fmla="*/ 2701637 w 2701637"/>
              <a:gd name="connsiteY3" fmla="*/ 1931319 h 2701637"/>
              <a:gd name="connsiteX4" fmla="*/ 1931319 w 2701637"/>
              <a:gd name="connsiteY4" fmla="*/ 2701637 h 2701637"/>
              <a:gd name="connsiteX5" fmla="*/ 770318 w 2701637"/>
              <a:gd name="connsiteY5" fmla="*/ 2701637 h 2701637"/>
              <a:gd name="connsiteX6" fmla="*/ 0 w 2701637"/>
              <a:gd name="connsiteY6" fmla="*/ 1931319 h 2701637"/>
              <a:gd name="connsiteX7" fmla="*/ 0 w 2701637"/>
              <a:gd name="connsiteY7" fmla="*/ 770318 h 2701637"/>
              <a:gd name="connsiteX8" fmla="*/ 770318 w 2701637"/>
              <a:gd name="connsiteY8" fmla="*/ 0 h 27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37" h="2701637">
                <a:moveTo>
                  <a:pt x="770318" y="0"/>
                </a:moveTo>
                <a:lnTo>
                  <a:pt x="1931319" y="0"/>
                </a:lnTo>
                <a:cubicBezTo>
                  <a:pt x="2356754" y="0"/>
                  <a:pt x="2701637" y="344883"/>
                  <a:pt x="2701637" y="770318"/>
                </a:cubicBezTo>
                <a:lnTo>
                  <a:pt x="2701637" y="1931319"/>
                </a:lnTo>
                <a:cubicBezTo>
                  <a:pt x="2701637" y="2356754"/>
                  <a:pt x="2356754" y="2701637"/>
                  <a:pt x="1931319" y="2701637"/>
                </a:cubicBezTo>
                <a:lnTo>
                  <a:pt x="770318" y="2701637"/>
                </a:lnTo>
                <a:cubicBezTo>
                  <a:pt x="344883" y="2701637"/>
                  <a:pt x="0" y="2356754"/>
                  <a:pt x="0" y="1931319"/>
                </a:cubicBezTo>
                <a:lnTo>
                  <a:pt x="0" y="770318"/>
                </a:lnTo>
                <a:cubicBezTo>
                  <a:pt x="0" y="344883"/>
                  <a:pt x="344883" y="0"/>
                  <a:pt x="77031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564CE59C-5B9E-4543-954A-0949882515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86004" y="609601"/>
            <a:ext cx="1801091" cy="1801091"/>
          </a:xfrm>
          <a:custGeom>
            <a:avLst/>
            <a:gdLst>
              <a:gd name="connsiteX0" fmla="*/ 770318 w 2701637"/>
              <a:gd name="connsiteY0" fmla="*/ 0 h 2701637"/>
              <a:gd name="connsiteX1" fmla="*/ 1931319 w 2701637"/>
              <a:gd name="connsiteY1" fmla="*/ 0 h 2701637"/>
              <a:gd name="connsiteX2" fmla="*/ 2701637 w 2701637"/>
              <a:gd name="connsiteY2" fmla="*/ 770318 h 2701637"/>
              <a:gd name="connsiteX3" fmla="*/ 2701637 w 2701637"/>
              <a:gd name="connsiteY3" fmla="*/ 1931319 h 2701637"/>
              <a:gd name="connsiteX4" fmla="*/ 1931319 w 2701637"/>
              <a:gd name="connsiteY4" fmla="*/ 2701637 h 2701637"/>
              <a:gd name="connsiteX5" fmla="*/ 770318 w 2701637"/>
              <a:gd name="connsiteY5" fmla="*/ 2701637 h 2701637"/>
              <a:gd name="connsiteX6" fmla="*/ 0 w 2701637"/>
              <a:gd name="connsiteY6" fmla="*/ 1931319 h 2701637"/>
              <a:gd name="connsiteX7" fmla="*/ 0 w 2701637"/>
              <a:gd name="connsiteY7" fmla="*/ 770318 h 2701637"/>
              <a:gd name="connsiteX8" fmla="*/ 770318 w 2701637"/>
              <a:gd name="connsiteY8" fmla="*/ 0 h 27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37" h="2701637">
                <a:moveTo>
                  <a:pt x="770318" y="0"/>
                </a:moveTo>
                <a:lnTo>
                  <a:pt x="1931319" y="0"/>
                </a:lnTo>
                <a:cubicBezTo>
                  <a:pt x="2356754" y="0"/>
                  <a:pt x="2701637" y="344883"/>
                  <a:pt x="2701637" y="770318"/>
                </a:cubicBezTo>
                <a:lnTo>
                  <a:pt x="2701637" y="1931319"/>
                </a:lnTo>
                <a:cubicBezTo>
                  <a:pt x="2701637" y="2356754"/>
                  <a:pt x="2356754" y="2701637"/>
                  <a:pt x="1931319" y="2701637"/>
                </a:cubicBezTo>
                <a:lnTo>
                  <a:pt x="770318" y="2701637"/>
                </a:lnTo>
                <a:cubicBezTo>
                  <a:pt x="344883" y="2701637"/>
                  <a:pt x="0" y="2356754"/>
                  <a:pt x="0" y="1931319"/>
                </a:cubicBezTo>
                <a:lnTo>
                  <a:pt x="0" y="770318"/>
                </a:lnTo>
                <a:cubicBezTo>
                  <a:pt x="0" y="344883"/>
                  <a:pt x="344883" y="0"/>
                  <a:pt x="77031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086D3A97-CA52-49D7-B1E9-2F6B5F7965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94401" y="609601"/>
            <a:ext cx="1801091" cy="1801091"/>
          </a:xfrm>
          <a:custGeom>
            <a:avLst/>
            <a:gdLst>
              <a:gd name="connsiteX0" fmla="*/ 770318 w 2701637"/>
              <a:gd name="connsiteY0" fmla="*/ 0 h 2701637"/>
              <a:gd name="connsiteX1" fmla="*/ 1931319 w 2701637"/>
              <a:gd name="connsiteY1" fmla="*/ 0 h 2701637"/>
              <a:gd name="connsiteX2" fmla="*/ 2701637 w 2701637"/>
              <a:gd name="connsiteY2" fmla="*/ 770318 h 2701637"/>
              <a:gd name="connsiteX3" fmla="*/ 2701637 w 2701637"/>
              <a:gd name="connsiteY3" fmla="*/ 1931319 h 2701637"/>
              <a:gd name="connsiteX4" fmla="*/ 1931319 w 2701637"/>
              <a:gd name="connsiteY4" fmla="*/ 2701637 h 2701637"/>
              <a:gd name="connsiteX5" fmla="*/ 770318 w 2701637"/>
              <a:gd name="connsiteY5" fmla="*/ 2701637 h 2701637"/>
              <a:gd name="connsiteX6" fmla="*/ 0 w 2701637"/>
              <a:gd name="connsiteY6" fmla="*/ 1931319 h 2701637"/>
              <a:gd name="connsiteX7" fmla="*/ 0 w 2701637"/>
              <a:gd name="connsiteY7" fmla="*/ 770318 h 2701637"/>
              <a:gd name="connsiteX8" fmla="*/ 770318 w 2701637"/>
              <a:gd name="connsiteY8" fmla="*/ 0 h 27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37" h="2701637">
                <a:moveTo>
                  <a:pt x="770318" y="0"/>
                </a:moveTo>
                <a:lnTo>
                  <a:pt x="1931319" y="0"/>
                </a:lnTo>
                <a:cubicBezTo>
                  <a:pt x="2356754" y="0"/>
                  <a:pt x="2701637" y="344883"/>
                  <a:pt x="2701637" y="770318"/>
                </a:cubicBezTo>
                <a:lnTo>
                  <a:pt x="2701637" y="1931319"/>
                </a:lnTo>
                <a:cubicBezTo>
                  <a:pt x="2701637" y="2356754"/>
                  <a:pt x="2356754" y="2701637"/>
                  <a:pt x="1931319" y="2701637"/>
                </a:cubicBezTo>
                <a:lnTo>
                  <a:pt x="770318" y="2701637"/>
                </a:lnTo>
                <a:cubicBezTo>
                  <a:pt x="344883" y="2701637"/>
                  <a:pt x="0" y="2356754"/>
                  <a:pt x="0" y="1931319"/>
                </a:cubicBezTo>
                <a:lnTo>
                  <a:pt x="0" y="770318"/>
                </a:lnTo>
                <a:cubicBezTo>
                  <a:pt x="0" y="344883"/>
                  <a:pt x="344883" y="0"/>
                  <a:pt x="77031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0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45E7A057-28CC-4E1F-925F-E7F96D3772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599" y="607291"/>
            <a:ext cx="5643419" cy="5643419"/>
          </a:xfrm>
          <a:custGeom>
            <a:avLst/>
            <a:gdLst>
              <a:gd name="connsiteX0" fmla="*/ 0 w 8465128"/>
              <a:gd name="connsiteY0" fmla="*/ 0 h 8465128"/>
              <a:gd name="connsiteX1" fmla="*/ 8465128 w 8465128"/>
              <a:gd name="connsiteY1" fmla="*/ 0 h 8465128"/>
              <a:gd name="connsiteX2" fmla="*/ 8465128 w 8465128"/>
              <a:gd name="connsiteY2" fmla="*/ 8465128 h 8465128"/>
              <a:gd name="connsiteX3" fmla="*/ 0 w 8465128"/>
              <a:gd name="connsiteY3" fmla="*/ 8465128 h 84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5128" h="8465128">
                <a:moveTo>
                  <a:pt x="0" y="0"/>
                </a:moveTo>
                <a:lnTo>
                  <a:pt x="8465128" y="0"/>
                </a:lnTo>
                <a:lnTo>
                  <a:pt x="8465128" y="8465128"/>
                </a:lnTo>
                <a:lnTo>
                  <a:pt x="0" y="8465128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7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7523BA8D-0730-4990-8645-4BB419EA82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97600" y="1477818"/>
            <a:ext cx="5458691" cy="3491345"/>
          </a:xfrm>
          <a:custGeom>
            <a:avLst/>
            <a:gdLst>
              <a:gd name="connsiteX0" fmla="*/ 0 w 8188036"/>
              <a:gd name="connsiteY0" fmla="*/ 0 h 5237018"/>
              <a:gd name="connsiteX1" fmla="*/ 8188036 w 8188036"/>
              <a:gd name="connsiteY1" fmla="*/ 0 h 5237018"/>
              <a:gd name="connsiteX2" fmla="*/ 8188036 w 8188036"/>
              <a:gd name="connsiteY2" fmla="*/ 5237018 h 5237018"/>
              <a:gd name="connsiteX3" fmla="*/ 0 w 8188036"/>
              <a:gd name="connsiteY3" fmla="*/ 5237018 h 523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8036" h="5237018">
                <a:moveTo>
                  <a:pt x="0" y="0"/>
                </a:moveTo>
                <a:lnTo>
                  <a:pt x="8188036" y="0"/>
                </a:lnTo>
                <a:lnTo>
                  <a:pt x="8188036" y="5237018"/>
                </a:lnTo>
                <a:lnTo>
                  <a:pt x="0" y="5237018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61137183-229A-4F66-8B68-E1978C2A60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36135" y="651691"/>
            <a:ext cx="2389880" cy="5020139"/>
          </a:xfrm>
          <a:custGeom>
            <a:avLst/>
            <a:gdLst>
              <a:gd name="connsiteX0" fmla="*/ 423869 w 3584820"/>
              <a:gd name="connsiteY0" fmla="*/ 0 h 7530208"/>
              <a:gd name="connsiteX1" fmla="*/ 3160951 w 3584820"/>
              <a:gd name="connsiteY1" fmla="*/ 0 h 7530208"/>
              <a:gd name="connsiteX2" fmla="*/ 3584820 w 3584820"/>
              <a:gd name="connsiteY2" fmla="*/ 423869 h 7530208"/>
              <a:gd name="connsiteX3" fmla="*/ 3584820 w 3584820"/>
              <a:gd name="connsiteY3" fmla="*/ 7106339 h 7530208"/>
              <a:gd name="connsiteX4" fmla="*/ 3160951 w 3584820"/>
              <a:gd name="connsiteY4" fmla="*/ 7530208 h 7530208"/>
              <a:gd name="connsiteX5" fmla="*/ 423869 w 3584820"/>
              <a:gd name="connsiteY5" fmla="*/ 7530208 h 7530208"/>
              <a:gd name="connsiteX6" fmla="*/ 0 w 3584820"/>
              <a:gd name="connsiteY6" fmla="*/ 7106339 h 7530208"/>
              <a:gd name="connsiteX7" fmla="*/ 0 w 3584820"/>
              <a:gd name="connsiteY7" fmla="*/ 423869 h 7530208"/>
              <a:gd name="connsiteX8" fmla="*/ 423869 w 3584820"/>
              <a:gd name="connsiteY8" fmla="*/ 0 h 75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4820" h="7530208">
                <a:moveTo>
                  <a:pt x="423869" y="0"/>
                </a:moveTo>
                <a:lnTo>
                  <a:pt x="3160951" y="0"/>
                </a:lnTo>
                <a:cubicBezTo>
                  <a:pt x="3395047" y="0"/>
                  <a:pt x="3584820" y="189773"/>
                  <a:pt x="3584820" y="423869"/>
                </a:cubicBezTo>
                <a:lnTo>
                  <a:pt x="3584820" y="7106339"/>
                </a:lnTo>
                <a:cubicBezTo>
                  <a:pt x="3584820" y="7340435"/>
                  <a:pt x="3395047" y="7530208"/>
                  <a:pt x="3160951" y="7530208"/>
                </a:cubicBezTo>
                <a:lnTo>
                  <a:pt x="423869" y="7530208"/>
                </a:lnTo>
                <a:cubicBezTo>
                  <a:pt x="189773" y="7530208"/>
                  <a:pt x="0" y="7340435"/>
                  <a:pt x="0" y="7106339"/>
                </a:cubicBezTo>
                <a:lnTo>
                  <a:pt x="0" y="423869"/>
                </a:lnTo>
                <a:cubicBezTo>
                  <a:pt x="0" y="189773"/>
                  <a:pt x="189773" y="0"/>
                  <a:pt x="423869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B8F68CD-86CA-4D0D-9703-176723C52C0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33507" y="3161760"/>
            <a:ext cx="2389880" cy="5020139"/>
          </a:xfrm>
          <a:custGeom>
            <a:avLst/>
            <a:gdLst>
              <a:gd name="connsiteX0" fmla="*/ 423869 w 3584820"/>
              <a:gd name="connsiteY0" fmla="*/ 0 h 7530208"/>
              <a:gd name="connsiteX1" fmla="*/ 3160951 w 3584820"/>
              <a:gd name="connsiteY1" fmla="*/ 0 h 7530208"/>
              <a:gd name="connsiteX2" fmla="*/ 3584820 w 3584820"/>
              <a:gd name="connsiteY2" fmla="*/ 423869 h 7530208"/>
              <a:gd name="connsiteX3" fmla="*/ 3584820 w 3584820"/>
              <a:gd name="connsiteY3" fmla="*/ 7106339 h 7530208"/>
              <a:gd name="connsiteX4" fmla="*/ 3160951 w 3584820"/>
              <a:gd name="connsiteY4" fmla="*/ 7530208 h 7530208"/>
              <a:gd name="connsiteX5" fmla="*/ 423869 w 3584820"/>
              <a:gd name="connsiteY5" fmla="*/ 7530208 h 7530208"/>
              <a:gd name="connsiteX6" fmla="*/ 0 w 3584820"/>
              <a:gd name="connsiteY6" fmla="*/ 7106339 h 7530208"/>
              <a:gd name="connsiteX7" fmla="*/ 0 w 3584820"/>
              <a:gd name="connsiteY7" fmla="*/ 423869 h 7530208"/>
              <a:gd name="connsiteX8" fmla="*/ 423869 w 3584820"/>
              <a:gd name="connsiteY8" fmla="*/ 0 h 75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4820" h="7530208">
                <a:moveTo>
                  <a:pt x="423869" y="0"/>
                </a:moveTo>
                <a:lnTo>
                  <a:pt x="3160951" y="0"/>
                </a:lnTo>
                <a:cubicBezTo>
                  <a:pt x="3395047" y="0"/>
                  <a:pt x="3584820" y="189773"/>
                  <a:pt x="3584820" y="423869"/>
                </a:cubicBezTo>
                <a:lnTo>
                  <a:pt x="3584820" y="7106339"/>
                </a:lnTo>
                <a:cubicBezTo>
                  <a:pt x="3584820" y="7340435"/>
                  <a:pt x="3395047" y="7530208"/>
                  <a:pt x="3160951" y="7530208"/>
                </a:cubicBezTo>
                <a:lnTo>
                  <a:pt x="423869" y="7530208"/>
                </a:lnTo>
                <a:cubicBezTo>
                  <a:pt x="189773" y="7530208"/>
                  <a:pt x="0" y="7340435"/>
                  <a:pt x="0" y="7106339"/>
                </a:cubicBezTo>
                <a:lnTo>
                  <a:pt x="0" y="423869"/>
                </a:lnTo>
                <a:cubicBezTo>
                  <a:pt x="0" y="189773"/>
                  <a:pt x="189773" y="0"/>
                  <a:pt x="423869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2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B5DF9ADA-662F-438D-B251-DF17300777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48219" y="1330036"/>
            <a:ext cx="5320145" cy="2927927"/>
          </a:xfrm>
          <a:custGeom>
            <a:avLst/>
            <a:gdLst>
              <a:gd name="connsiteX0" fmla="*/ 0 w 7980217"/>
              <a:gd name="connsiteY0" fmla="*/ 0 h 4391890"/>
              <a:gd name="connsiteX1" fmla="*/ 7980217 w 7980217"/>
              <a:gd name="connsiteY1" fmla="*/ 0 h 4391890"/>
              <a:gd name="connsiteX2" fmla="*/ 7980217 w 7980217"/>
              <a:gd name="connsiteY2" fmla="*/ 4391890 h 4391890"/>
              <a:gd name="connsiteX3" fmla="*/ 0 w 7980217"/>
              <a:gd name="connsiteY3" fmla="*/ 4391890 h 439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0217" h="4391890">
                <a:moveTo>
                  <a:pt x="0" y="0"/>
                </a:moveTo>
                <a:lnTo>
                  <a:pt x="7980217" y="0"/>
                </a:lnTo>
                <a:lnTo>
                  <a:pt x="7980217" y="4391890"/>
                </a:lnTo>
                <a:lnTo>
                  <a:pt x="0" y="439189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32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E5C8E39C-B8D0-4BBD-B446-F72019BABF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58618" y="1327081"/>
            <a:ext cx="5718048" cy="4279392"/>
          </a:xfrm>
          <a:custGeom>
            <a:avLst/>
            <a:gdLst>
              <a:gd name="connsiteX0" fmla="*/ 0 w 8853054"/>
              <a:gd name="connsiteY0" fmla="*/ 0 h 6622472"/>
              <a:gd name="connsiteX1" fmla="*/ 8853054 w 8853054"/>
              <a:gd name="connsiteY1" fmla="*/ 0 h 6622472"/>
              <a:gd name="connsiteX2" fmla="*/ 8853054 w 8853054"/>
              <a:gd name="connsiteY2" fmla="*/ 6622472 h 6622472"/>
              <a:gd name="connsiteX3" fmla="*/ 0 w 8853054"/>
              <a:gd name="connsiteY3" fmla="*/ 6622472 h 662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53054" h="6622472">
                <a:moveTo>
                  <a:pt x="0" y="0"/>
                </a:moveTo>
                <a:lnTo>
                  <a:pt x="8853054" y="0"/>
                </a:lnTo>
                <a:lnTo>
                  <a:pt x="8853054" y="6622472"/>
                </a:lnTo>
                <a:lnTo>
                  <a:pt x="0" y="6622472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3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5FA94668-8EA8-4653-A4F2-75B81BD778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1829" y="3532551"/>
            <a:ext cx="2593931" cy="2593929"/>
          </a:xfrm>
          <a:custGeom>
            <a:avLst/>
            <a:gdLst>
              <a:gd name="connsiteX0" fmla="*/ 0 w 3890896"/>
              <a:gd name="connsiteY0" fmla="*/ 0 h 3890894"/>
              <a:gd name="connsiteX1" fmla="*/ 3890896 w 3890896"/>
              <a:gd name="connsiteY1" fmla="*/ 0 h 3890894"/>
              <a:gd name="connsiteX2" fmla="*/ 3890896 w 3890896"/>
              <a:gd name="connsiteY2" fmla="*/ 3890894 h 3890894"/>
              <a:gd name="connsiteX3" fmla="*/ 0 w 3890896"/>
              <a:gd name="connsiteY3" fmla="*/ 3890894 h 38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96" h="3890894">
                <a:moveTo>
                  <a:pt x="0" y="0"/>
                </a:moveTo>
                <a:lnTo>
                  <a:pt x="3890896" y="0"/>
                </a:lnTo>
                <a:lnTo>
                  <a:pt x="3890896" y="3890894"/>
                </a:lnTo>
                <a:lnTo>
                  <a:pt x="0" y="3890894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7C68DD74-50E0-443D-B11F-A4D7D1E0D1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62000" y="3532551"/>
            <a:ext cx="2593930" cy="2593929"/>
          </a:xfrm>
          <a:custGeom>
            <a:avLst/>
            <a:gdLst>
              <a:gd name="connsiteX0" fmla="*/ 0 w 3890895"/>
              <a:gd name="connsiteY0" fmla="*/ 0 h 3890894"/>
              <a:gd name="connsiteX1" fmla="*/ 3890895 w 3890895"/>
              <a:gd name="connsiteY1" fmla="*/ 0 h 3890894"/>
              <a:gd name="connsiteX2" fmla="*/ 3890895 w 3890895"/>
              <a:gd name="connsiteY2" fmla="*/ 3890894 h 3890894"/>
              <a:gd name="connsiteX3" fmla="*/ 0 w 3890895"/>
              <a:gd name="connsiteY3" fmla="*/ 3890894 h 38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95" h="3890894">
                <a:moveTo>
                  <a:pt x="0" y="0"/>
                </a:moveTo>
                <a:lnTo>
                  <a:pt x="3890895" y="0"/>
                </a:lnTo>
                <a:lnTo>
                  <a:pt x="3890895" y="3890894"/>
                </a:lnTo>
                <a:lnTo>
                  <a:pt x="0" y="3890894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AF5C1C4D-792A-4106-804B-EDAB5FDE6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81829" y="731520"/>
            <a:ext cx="2593931" cy="2593929"/>
          </a:xfrm>
          <a:custGeom>
            <a:avLst/>
            <a:gdLst>
              <a:gd name="connsiteX0" fmla="*/ 0 w 3890896"/>
              <a:gd name="connsiteY0" fmla="*/ 0 h 3890894"/>
              <a:gd name="connsiteX1" fmla="*/ 3890896 w 3890896"/>
              <a:gd name="connsiteY1" fmla="*/ 0 h 3890894"/>
              <a:gd name="connsiteX2" fmla="*/ 3890896 w 3890896"/>
              <a:gd name="connsiteY2" fmla="*/ 3890894 h 3890894"/>
              <a:gd name="connsiteX3" fmla="*/ 0 w 3890896"/>
              <a:gd name="connsiteY3" fmla="*/ 3890894 h 38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96" h="3890894">
                <a:moveTo>
                  <a:pt x="0" y="0"/>
                </a:moveTo>
                <a:lnTo>
                  <a:pt x="3890896" y="0"/>
                </a:lnTo>
                <a:lnTo>
                  <a:pt x="3890896" y="3890894"/>
                </a:lnTo>
                <a:lnTo>
                  <a:pt x="0" y="3890894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318F69D3-82A4-453C-84C2-49D32F2AB5D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962001" y="731520"/>
            <a:ext cx="2593930" cy="2593929"/>
          </a:xfrm>
          <a:custGeom>
            <a:avLst/>
            <a:gdLst>
              <a:gd name="connsiteX0" fmla="*/ 0 w 3890895"/>
              <a:gd name="connsiteY0" fmla="*/ 0 h 3890894"/>
              <a:gd name="connsiteX1" fmla="*/ 3890895 w 3890895"/>
              <a:gd name="connsiteY1" fmla="*/ 0 h 3890894"/>
              <a:gd name="connsiteX2" fmla="*/ 3890895 w 3890895"/>
              <a:gd name="connsiteY2" fmla="*/ 3890894 h 3890894"/>
              <a:gd name="connsiteX3" fmla="*/ 0 w 3890895"/>
              <a:gd name="connsiteY3" fmla="*/ 3890894 h 38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95" h="3890894">
                <a:moveTo>
                  <a:pt x="0" y="0"/>
                </a:moveTo>
                <a:lnTo>
                  <a:pt x="3890895" y="0"/>
                </a:lnTo>
                <a:lnTo>
                  <a:pt x="3890895" y="3890894"/>
                </a:lnTo>
                <a:lnTo>
                  <a:pt x="0" y="3890894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FF4502EA-DE04-47BE-8572-70A76703C35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1" y="731520"/>
            <a:ext cx="5004581" cy="2593929"/>
          </a:xfrm>
          <a:custGeom>
            <a:avLst/>
            <a:gdLst>
              <a:gd name="connsiteX0" fmla="*/ 0 w 7506871"/>
              <a:gd name="connsiteY0" fmla="*/ 0 h 3890894"/>
              <a:gd name="connsiteX1" fmla="*/ 7506871 w 7506871"/>
              <a:gd name="connsiteY1" fmla="*/ 0 h 3890894"/>
              <a:gd name="connsiteX2" fmla="*/ 7506871 w 7506871"/>
              <a:gd name="connsiteY2" fmla="*/ 3890894 h 3890894"/>
              <a:gd name="connsiteX3" fmla="*/ 0 w 7506871"/>
              <a:gd name="connsiteY3" fmla="*/ 3890894 h 38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6871" h="3890894">
                <a:moveTo>
                  <a:pt x="0" y="0"/>
                </a:moveTo>
                <a:lnTo>
                  <a:pt x="7506871" y="0"/>
                </a:lnTo>
                <a:lnTo>
                  <a:pt x="7506871" y="3890894"/>
                </a:lnTo>
                <a:lnTo>
                  <a:pt x="0" y="3890894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9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BE4C13EA-13BC-4980-952C-92B60F0A29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44641" y="3526109"/>
            <a:ext cx="2515839" cy="2600370"/>
          </a:xfrm>
          <a:custGeom>
            <a:avLst/>
            <a:gdLst>
              <a:gd name="connsiteX0" fmla="*/ 0 w 3773758"/>
              <a:gd name="connsiteY0" fmla="*/ 0 h 3900555"/>
              <a:gd name="connsiteX1" fmla="*/ 3773758 w 3773758"/>
              <a:gd name="connsiteY1" fmla="*/ 0 h 3900555"/>
              <a:gd name="connsiteX2" fmla="*/ 3773758 w 3773758"/>
              <a:gd name="connsiteY2" fmla="*/ 3900555 h 3900555"/>
              <a:gd name="connsiteX3" fmla="*/ 0 w 3773758"/>
              <a:gd name="connsiteY3" fmla="*/ 3900555 h 390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58" h="3900555">
                <a:moveTo>
                  <a:pt x="0" y="0"/>
                </a:moveTo>
                <a:lnTo>
                  <a:pt x="3773758" y="0"/>
                </a:lnTo>
                <a:lnTo>
                  <a:pt x="3773758" y="3900555"/>
                </a:lnTo>
                <a:lnTo>
                  <a:pt x="0" y="3900555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7C295DB2-0C05-46B3-A282-48D7DDEF3E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59740" y="3526109"/>
            <a:ext cx="2515839" cy="2600370"/>
          </a:xfrm>
          <a:custGeom>
            <a:avLst/>
            <a:gdLst>
              <a:gd name="connsiteX0" fmla="*/ 0 w 3773758"/>
              <a:gd name="connsiteY0" fmla="*/ 0 h 3900555"/>
              <a:gd name="connsiteX1" fmla="*/ 3773758 w 3773758"/>
              <a:gd name="connsiteY1" fmla="*/ 0 h 3900555"/>
              <a:gd name="connsiteX2" fmla="*/ 3773758 w 3773758"/>
              <a:gd name="connsiteY2" fmla="*/ 3900555 h 3900555"/>
              <a:gd name="connsiteX3" fmla="*/ 0 w 3773758"/>
              <a:gd name="connsiteY3" fmla="*/ 3900555 h 390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58" h="3900555">
                <a:moveTo>
                  <a:pt x="0" y="0"/>
                </a:moveTo>
                <a:lnTo>
                  <a:pt x="3773758" y="0"/>
                </a:lnTo>
                <a:lnTo>
                  <a:pt x="3773758" y="3900555"/>
                </a:lnTo>
                <a:lnTo>
                  <a:pt x="0" y="3900555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59CB9D27-B4CC-4718-8493-379CDE814E3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495631" y="731521"/>
            <a:ext cx="2600369" cy="5394958"/>
          </a:xfrm>
          <a:custGeom>
            <a:avLst/>
            <a:gdLst>
              <a:gd name="connsiteX0" fmla="*/ 0 w 3900554"/>
              <a:gd name="connsiteY0" fmla="*/ 0 h 8092437"/>
              <a:gd name="connsiteX1" fmla="*/ 3900554 w 3900554"/>
              <a:gd name="connsiteY1" fmla="*/ 0 h 8092437"/>
              <a:gd name="connsiteX2" fmla="*/ 3900554 w 3900554"/>
              <a:gd name="connsiteY2" fmla="*/ 8092437 h 8092437"/>
              <a:gd name="connsiteX3" fmla="*/ 0 w 3900554"/>
              <a:gd name="connsiteY3" fmla="*/ 8092437 h 809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0554" h="8092437">
                <a:moveTo>
                  <a:pt x="0" y="0"/>
                </a:moveTo>
                <a:lnTo>
                  <a:pt x="3900554" y="0"/>
                </a:lnTo>
                <a:lnTo>
                  <a:pt x="3900554" y="8092437"/>
                </a:lnTo>
                <a:lnTo>
                  <a:pt x="0" y="8092437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2DDC55D8-D94A-4090-80EF-65A9759FC85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31520" y="3526109"/>
            <a:ext cx="2600371" cy="2600370"/>
          </a:xfrm>
          <a:custGeom>
            <a:avLst/>
            <a:gdLst>
              <a:gd name="connsiteX0" fmla="*/ 0 w 3900556"/>
              <a:gd name="connsiteY0" fmla="*/ 0 h 3900555"/>
              <a:gd name="connsiteX1" fmla="*/ 3900556 w 3900556"/>
              <a:gd name="connsiteY1" fmla="*/ 0 h 3900555"/>
              <a:gd name="connsiteX2" fmla="*/ 3900556 w 3900556"/>
              <a:gd name="connsiteY2" fmla="*/ 3900555 h 3900555"/>
              <a:gd name="connsiteX3" fmla="*/ 0 w 3900556"/>
              <a:gd name="connsiteY3" fmla="*/ 3900555 h 390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0556" h="3900555">
                <a:moveTo>
                  <a:pt x="0" y="0"/>
                </a:moveTo>
                <a:lnTo>
                  <a:pt x="3900556" y="0"/>
                </a:lnTo>
                <a:lnTo>
                  <a:pt x="3900556" y="3900555"/>
                </a:lnTo>
                <a:lnTo>
                  <a:pt x="0" y="3900555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401402C6-D513-49F7-BDF5-CBFE855E86A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0" y="731521"/>
            <a:ext cx="2600371" cy="2600370"/>
          </a:xfrm>
          <a:custGeom>
            <a:avLst/>
            <a:gdLst>
              <a:gd name="connsiteX0" fmla="*/ 0 w 3900556"/>
              <a:gd name="connsiteY0" fmla="*/ 0 h 3900555"/>
              <a:gd name="connsiteX1" fmla="*/ 3900556 w 3900556"/>
              <a:gd name="connsiteY1" fmla="*/ 0 h 3900555"/>
              <a:gd name="connsiteX2" fmla="*/ 3900556 w 3900556"/>
              <a:gd name="connsiteY2" fmla="*/ 3900555 h 3900555"/>
              <a:gd name="connsiteX3" fmla="*/ 0 w 3900556"/>
              <a:gd name="connsiteY3" fmla="*/ 3900555 h 390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0556" h="3900555">
                <a:moveTo>
                  <a:pt x="0" y="0"/>
                </a:moveTo>
                <a:lnTo>
                  <a:pt x="3900556" y="0"/>
                </a:lnTo>
                <a:lnTo>
                  <a:pt x="3900556" y="3900555"/>
                </a:lnTo>
                <a:lnTo>
                  <a:pt x="0" y="3900555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69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CFF356A7-136A-41D1-9F6D-6981B23E46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93766" y="731521"/>
            <a:ext cx="2466715" cy="4395019"/>
          </a:xfrm>
          <a:custGeom>
            <a:avLst/>
            <a:gdLst>
              <a:gd name="connsiteX0" fmla="*/ 0 w 3700073"/>
              <a:gd name="connsiteY0" fmla="*/ 0 h 6592529"/>
              <a:gd name="connsiteX1" fmla="*/ 3700073 w 3700073"/>
              <a:gd name="connsiteY1" fmla="*/ 0 h 6592529"/>
              <a:gd name="connsiteX2" fmla="*/ 3700073 w 3700073"/>
              <a:gd name="connsiteY2" fmla="*/ 6592529 h 6592529"/>
              <a:gd name="connsiteX3" fmla="*/ 0 w 3700073"/>
              <a:gd name="connsiteY3" fmla="*/ 6592529 h 659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073" h="6592529">
                <a:moveTo>
                  <a:pt x="0" y="0"/>
                </a:moveTo>
                <a:lnTo>
                  <a:pt x="3700073" y="0"/>
                </a:lnTo>
                <a:lnTo>
                  <a:pt x="3700073" y="6592529"/>
                </a:lnTo>
                <a:lnTo>
                  <a:pt x="0" y="6592529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D8D4590-F516-4236-95E7-15A3B08D5E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3653" y="1445299"/>
            <a:ext cx="2466715" cy="4395019"/>
          </a:xfrm>
          <a:custGeom>
            <a:avLst/>
            <a:gdLst>
              <a:gd name="connsiteX0" fmla="*/ 0 w 3700073"/>
              <a:gd name="connsiteY0" fmla="*/ 0 h 6592529"/>
              <a:gd name="connsiteX1" fmla="*/ 3700073 w 3700073"/>
              <a:gd name="connsiteY1" fmla="*/ 0 h 6592529"/>
              <a:gd name="connsiteX2" fmla="*/ 3700073 w 3700073"/>
              <a:gd name="connsiteY2" fmla="*/ 6592529 h 6592529"/>
              <a:gd name="connsiteX3" fmla="*/ 0 w 3700073"/>
              <a:gd name="connsiteY3" fmla="*/ 6592529 h 659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073" h="6592529">
                <a:moveTo>
                  <a:pt x="0" y="0"/>
                </a:moveTo>
                <a:lnTo>
                  <a:pt x="3700073" y="0"/>
                </a:lnTo>
                <a:lnTo>
                  <a:pt x="3700073" y="6592529"/>
                </a:lnTo>
                <a:lnTo>
                  <a:pt x="0" y="6592529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7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BCB708ED-8206-459F-B919-A072EA908D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8288000"/>
              <a:gd name="connsiteY0" fmla="*/ 0 h 10287000"/>
              <a:gd name="connsiteX1" fmla="*/ 18288000 w 18288000"/>
              <a:gd name="connsiteY1" fmla="*/ 0 h 10287000"/>
              <a:gd name="connsiteX2" fmla="*/ 18288000 w 18288000"/>
              <a:gd name="connsiteY2" fmla="*/ 10287000 h 10287000"/>
              <a:gd name="connsiteX3" fmla="*/ 0 w 18288000"/>
              <a:gd name="connsiteY3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13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D3EC463A-D3C9-4716-A324-A5F06118C7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42766" y="2487929"/>
            <a:ext cx="2119467" cy="2119467"/>
          </a:xfrm>
          <a:custGeom>
            <a:avLst/>
            <a:gdLst>
              <a:gd name="connsiteX0" fmla="*/ 0 w 3179200"/>
              <a:gd name="connsiteY0" fmla="*/ 0 h 3179201"/>
              <a:gd name="connsiteX1" fmla="*/ 3179200 w 3179200"/>
              <a:gd name="connsiteY1" fmla="*/ 0 h 3179201"/>
              <a:gd name="connsiteX2" fmla="*/ 3179200 w 3179200"/>
              <a:gd name="connsiteY2" fmla="*/ 3179201 h 3179201"/>
              <a:gd name="connsiteX3" fmla="*/ 0 w 3179200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00" h="3179201">
                <a:moveTo>
                  <a:pt x="0" y="0"/>
                </a:moveTo>
                <a:lnTo>
                  <a:pt x="3179200" y="0"/>
                </a:lnTo>
                <a:lnTo>
                  <a:pt x="3179200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739689A3-361F-4E23-9462-54376EC98C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71767" y="2487929"/>
            <a:ext cx="2119467" cy="2119467"/>
          </a:xfrm>
          <a:custGeom>
            <a:avLst/>
            <a:gdLst>
              <a:gd name="connsiteX0" fmla="*/ 0 w 3179200"/>
              <a:gd name="connsiteY0" fmla="*/ 0 h 3179201"/>
              <a:gd name="connsiteX1" fmla="*/ 3179200 w 3179200"/>
              <a:gd name="connsiteY1" fmla="*/ 0 h 3179201"/>
              <a:gd name="connsiteX2" fmla="*/ 3179200 w 3179200"/>
              <a:gd name="connsiteY2" fmla="*/ 3179201 h 3179201"/>
              <a:gd name="connsiteX3" fmla="*/ 0 w 3179200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00" h="3179201">
                <a:moveTo>
                  <a:pt x="0" y="0"/>
                </a:moveTo>
                <a:lnTo>
                  <a:pt x="3179200" y="0"/>
                </a:lnTo>
                <a:lnTo>
                  <a:pt x="3179200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3B6B8E4B-8C29-47F4-82EF-B029016CE03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00769" y="2487929"/>
            <a:ext cx="2119466" cy="2119467"/>
          </a:xfrm>
          <a:custGeom>
            <a:avLst/>
            <a:gdLst>
              <a:gd name="connsiteX0" fmla="*/ 0 w 3179199"/>
              <a:gd name="connsiteY0" fmla="*/ 0 h 3179201"/>
              <a:gd name="connsiteX1" fmla="*/ 3179199 w 3179199"/>
              <a:gd name="connsiteY1" fmla="*/ 0 h 3179201"/>
              <a:gd name="connsiteX2" fmla="*/ 3179199 w 3179199"/>
              <a:gd name="connsiteY2" fmla="*/ 3179201 h 3179201"/>
              <a:gd name="connsiteX3" fmla="*/ 0 w 3179199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199" h="3179201">
                <a:moveTo>
                  <a:pt x="0" y="0"/>
                </a:moveTo>
                <a:lnTo>
                  <a:pt x="3179199" y="0"/>
                </a:lnTo>
                <a:lnTo>
                  <a:pt x="3179199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2E6D5587-227E-4E7C-A16F-A90A64D969D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29770" y="2487929"/>
            <a:ext cx="2119466" cy="2119467"/>
          </a:xfrm>
          <a:custGeom>
            <a:avLst/>
            <a:gdLst>
              <a:gd name="connsiteX0" fmla="*/ 0 w 3179199"/>
              <a:gd name="connsiteY0" fmla="*/ 0 h 3179201"/>
              <a:gd name="connsiteX1" fmla="*/ 3179199 w 3179199"/>
              <a:gd name="connsiteY1" fmla="*/ 0 h 3179201"/>
              <a:gd name="connsiteX2" fmla="*/ 3179199 w 3179199"/>
              <a:gd name="connsiteY2" fmla="*/ 3179201 h 3179201"/>
              <a:gd name="connsiteX3" fmla="*/ 0 w 3179199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199" h="3179201">
                <a:moveTo>
                  <a:pt x="0" y="0"/>
                </a:moveTo>
                <a:lnTo>
                  <a:pt x="3179199" y="0"/>
                </a:lnTo>
                <a:lnTo>
                  <a:pt x="3179199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AB7C013E-1C54-4707-8B87-180C38C1849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42766" y="4738533"/>
            <a:ext cx="2119467" cy="2119467"/>
          </a:xfrm>
          <a:custGeom>
            <a:avLst/>
            <a:gdLst>
              <a:gd name="connsiteX0" fmla="*/ 0 w 3179200"/>
              <a:gd name="connsiteY0" fmla="*/ 0 h 3179201"/>
              <a:gd name="connsiteX1" fmla="*/ 3179200 w 3179200"/>
              <a:gd name="connsiteY1" fmla="*/ 0 h 3179201"/>
              <a:gd name="connsiteX2" fmla="*/ 3179200 w 3179200"/>
              <a:gd name="connsiteY2" fmla="*/ 3179201 h 3179201"/>
              <a:gd name="connsiteX3" fmla="*/ 0 w 3179200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00" h="3179201">
                <a:moveTo>
                  <a:pt x="0" y="0"/>
                </a:moveTo>
                <a:lnTo>
                  <a:pt x="3179200" y="0"/>
                </a:lnTo>
                <a:lnTo>
                  <a:pt x="3179200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="" xmlns:a16="http://schemas.microsoft.com/office/drawing/2014/main" id="{D4D069A6-FD49-4BA7-A681-2DC6B2DD576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71767" y="4738533"/>
            <a:ext cx="2119467" cy="2119467"/>
          </a:xfrm>
          <a:custGeom>
            <a:avLst/>
            <a:gdLst>
              <a:gd name="connsiteX0" fmla="*/ 0 w 3179200"/>
              <a:gd name="connsiteY0" fmla="*/ 0 h 3179201"/>
              <a:gd name="connsiteX1" fmla="*/ 3179200 w 3179200"/>
              <a:gd name="connsiteY1" fmla="*/ 0 h 3179201"/>
              <a:gd name="connsiteX2" fmla="*/ 3179200 w 3179200"/>
              <a:gd name="connsiteY2" fmla="*/ 3179201 h 3179201"/>
              <a:gd name="connsiteX3" fmla="*/ 0 w 3179200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200" h="3179201">
                <a:moveTo>
                  <a:pt x="0" y="0"/>
                </a:moveTo>
                <a:lnTo>
                  <a:pt x="3179200" y="0"/>
                </a:lnTo>
                <a:lnTo>
                  <a:pt x="3179200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B594158C-742A-4353-A0E8-853D52D65A2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900769" y="4738533"/>
            <a:ext cx="2119466" cy="2119467"/>
          </a:xfrm>
          <a:custGeom>
            <a:avLst/>
            <a:gdLst>
              <a:gd name="connsiteX0" fmla="*/ 0 w 3179199"/>
              <a:gd name="connsiteY0" fmla="*/ 0 h 3179201"/>
              <a:gd name="connsiteX1" fmla="*/ 3179199 w 3179199"/>
              <a:gd name="connsiteY1" fmla="*/ 0 h 3179201"/>
              <a:gd name="connsiteX2" fmla="*/ 3179199 w 3179199"/>
              <a:gd name="connsiteY2" fmla="*/ 3179201 h 3179201"/>
              <a:gd name="connsiteX3" fmla="*/ 0 w 3179199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199" h="3179201">
                <a:moveTo>
                  <a:pt x="0" y="0"/>
                </a:moveTo>
                <a:lnTo>
                  <a:pt x="3179199" y="0"/>
                </a:lnTo>
                <a:lnTo>
                  <a:pt x="3179199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6390A239-B897-47A8-B090-A5898F3864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29770" y="4738533"/>
            <a:ext cx="2119466" cy="2119467"/>
          </a:xfrm>
          <a:custGeom>
            <a:avLst/>
            <a:gdLst>
              <a:gd name="connsiteX0" fmla="*/ 0 w 3179199"/>
              <a:gd name="connsiteY0" fmla="*/ 0 h 3179201"/>
              <a:gd name="connsiteX1" fmla="*/ 3179199 w 3179199"/>
              <a:gd name="connsiteY1" fmla="*/ 0 h 3179201"/>
              <a:gd name="connsiteX2" fmla="*/ 3179199 w 3179199"/>
              <a:gd name="connsiteY2" fmla="*/ 3179201 h 3179201"/>
              <a:gd name="connsiteX3" fmla="*/ 0 w 3179199"/>
              <a:gd name="connsiteY3" fmla="*/ 3179201 h 317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9199" h="3179201">
                <a:moveTo>
                  <a:pt x="0" y="0"/>
                </a:moveTo>
                <a:lnTo>
                  <a:pt x="3179199" y="0"/>
                </a:lnTo>
                <a:lnTo>
                  <a:pt x="3179199" y="3179201"/>
                </a:lnTo>
                <a:lnTo>
                  <a:pt x="0" y="317920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2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93E3EC54-0A90-4ADC-BE78-3D185E28579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64979" y="732128"/>
            <a:ext cx="4895501" cy="5393747"/>
          </a:xfrm>
          <a:custGeom>
            <a:avLst/>
            <a:gdLst>
              <a:gd name="connsiteX0" fmla="*/ 4267543 w 8030441"/>
              <a:gd name="connsiteY0" fmla="*/ 0 h 8847749"/>
              <a:gd name="connsiteX1" fmla="*/ 4397361 w 8030441"/>
              <a:gd name="connsiteY1" fmla="*/ 0 h 8847749"/>
              <a:gd name="connsiteX2" fmla="*/ 4525351 w 8030441"/>
              <a:gd name="connsiteY2" fmla="*/ 5485 h 8847749"/>
              <a:gd name="connsiteX3" fmla="*/ 4655169 w 8030441"/>
              <a:gd name="connsiteY3" fmla="*/ 10969 h 8847749"/>
              <a:gd name="connsiteX4" fmla="*/ 4783159 w 8030441"/>
              <a:gd name="connsiteY4" fmla="*/ 18280 h 8847749"/>
              <a:gd name="connsiteX5" fmla="*/ 4911148 w 8030441"/>
              <a:gd name="connsiteY5" fmla="*/ 29249 h 8847749"/>
              <a:gd name="connsiteX6" fmla="*/ 5039139 w 8030441"/>
              <a:gd name="connsiteY6" fmla="*/ 42045 h 8847749"/>
              <a:gd name="connsiteX7" fmla="*/ 5168957 w 8030441"/>
              <a:gd name="connsiteY7" fmla="*/ 54842 h 8847749"/>
              <a:gd name="connsiteX8" fmla="*/ 5296947 w 8030441"/>
              <a:gd name="connsiteY8" fmla="*/ 73123 h 8847749"/>
              <a:gd name="connsiteX9" fmla="*/ 5423107 w 8030441"/>
              <a:gd name="connsiteY9" fmla="*/ 91403 h 8847749"/>
              <a:gd name="connsiteX10" fmla="*/ 5551098 w 8030441"/>
              <a:gd name="connsiteY10" fmla="*/ 113339 h 8847749"/>
              <a:gd name="connsiteX11" fmla="*/ 5677258 w 8030441"/>
              <a:gd name="connsiteY11" fmla="*/ 137104 h 8847749"/>
              <a:gd name="connsiteX12" fmla="*/ 5803419 w 8030441"/>
              <a:gd name="connsiteY12" fmla="*/ 160869 h 8847749"/>
              <a:gd name="connsiteX13" fmla="*/ 5929581 w 8030441"/>
              <a:gd name="connsiteY13" fmla="*/ 190117 h 8847749"/>
              <a:gd name="connsiteX14" fmla="*/ 6053914 w 8030441"/>
              <a:gd name="connsiteY14" fmla="*/ 217538 h 8847749"/>
              <a:gd name="connsiteX15" fmla="*/ 6174591 w 8030441"/>
              <a:gd name="connsiteY15" fmla="*/ 246786 h 8847749"/>
              <a:gd name="connsiteX16" fmla="*/ 6297095 w 8030441"/>
              <a:gd name="connsiteY16" fmla="*/ 281520 h 8847749"/>
              <a:gd name="connsiteX17" fmla="*/ 6419599 w 8030441"/>
              <a:gd name="connsiteY17" fmla="*/ 316252 h 8847749"/>
              <a:gd name="connsiteX18" fmla="*/ 6538447 w 8030441"/>
              <a:gd name="connsiteY18" fmla="*/ 349158 h 8847749"/>
              <a:gd name="connsiteX19" fmla="*/ 6655466 w 8030441"/>
              <a:gd name="connsiteY19" fmla="*/ 389375 h 8847749"/>
              <a:gd name="connsiteX20" fmla="*/ 6772485 w 8030441"/>
              <a:gd name="connsiteY20" fmla="*/ 429592 h 8847749"/>
              <a:gd name="connsiteX21" fmla="*/ 6887675 w 8030441"/>
              <a:gd name="connsiteY21" fmla="*/ 471637 h 8847749"/>
              <a:gd name="connsiteX22" fmla="*/ 7001039 w 8030441"/>
              <a:gd name="connsiteY22" fmla="*/ 513682 h 8847749"/>
              <a:gd name="connsiteX23" fmla="*/ 7114401 w 8030441"/>
              <a:gd name="connsiteY23" fmla="*/ 557555 h 8847749"/>
              <a:gd name="connsiteX24" fmla="*/ 7224105 w 8030441"/>
              <a:gd name="connsiteY24" fmla="*/ 601428 h 8847749"/>
              <a:gd name="connsiteX25" fmla="*/ 7331983 w 8030441"/>
              <a:gd name="connsiteY25" fmla="*/ 648958 h 8847749"/>
              <a:gd name="connsiteX26" fmla="*/ 7438031 w 8030441"/>
              <a:gd name="connsiteY26" fmla="*/ 700143 h 8847749"/>
              <a:gd name="connsiteX27" fmla="*/ 7544081 w 8030441"/>
              <a:gd name="connsiteY27" fmla="*/ 749500 h 8847749"/>
              <a:gd name="connsiteX28" fmla="*/ 7646473 w 8030441"/>
              <a:gd name="connsiteY28" fmla="*/ 802513 h 8847749"/>
              <a:gd name="connsiteX29" fmla="*/ 7745207 w 8030441"/>
              <a:gd name="connsiteY29" fmla="*/ 855527 h 8847749"/>
              <a:gd name="connsiteX30" fmla="*/ 7843941 w 8030441"/>
              <a:gd name="connsiteY30" fmla="*/ 910368 h 8847749"/>
              <a:gd name="connsiteX31" fmla="*/ 7939019 w 8030441"/>
              <a:gd name="connsiteY31" fmla="*/ 965209 h 8847749"/>
              <a:gd name="connsiteX32" fmla="*/ 8030441 w 8030441"/>
              <a:gd name="connsiteY32" fmla="*/ 1023706 h 8847749"/>
              <a:gd name="connsiteX33" fmla="*/ 6993724 w 8030441"/>
              <a:gd name="connsiteY33" fmla="*/ 3189943 h 8847749"/>
              <a:gd name="connsiteX34" fmla="*/ 6823681 w 8030441"/>
              <a:gd name="connsiteY34" fmla="*/ 3100369 h 8847749"/>
              <a:gd name="connsiteX35" fmla="*/ 6646323 w 8030441"/>
              <a:gd name="connsiteY35" fmla="*/ 3008967 h 8847749"/>
              <a:gd name="connsiteX36" fmla="*/ 6457995 w 8030441"/>
              <a:gd name="connsiteY36" fmla="*/ 2919392 h 8847749"/>
              <a:gd name="connsiteX37" fmla="*/ 6266012 w 8030441"/>
              <a:gd name="connsiteY37" fmla="*/ 2829818 h 8847749"/>
              <a:gd name="connsiteX38" fmla="*/ 6068541 w 8030441"/>
              <a:gd name="connsiteY38" fmla="*/ 2743899 h 8847749"/>
              <a:gd name="connsiteX39" fmla="*/ 5865586 w 8030441"/>
              <a:gd name="connsiteY39" fmla="*/ 2661637 h 8847749"/>
              <a:gd name="connsiteX40" fmla="*/ 5662632 w 8030441"/>
              <a:gd name="connsiteY40" fmla="*/ 2579375 h 8847749"/>
              <a:gd name="connsiteX41" fmla="*/ 5461504 w 8030441"/>
              <a:gd name="connsiteY41" fmla="*/ 2506254 h 8847749"/>
              <a:gd name="connsiteX42" fmla="*/ 5260378 w 8030441"/>
              <a:gd name="connsiteY42" fmla="*/ 2438616 h 8847749"/>
              <a:gd name="connsiteX43" fmla="*/ 5061080 w 8030441"/>
              <a:gd name="connsiteY43" fmla="*/ 2374633 h 8847749"/>
              <a:gd name="connsiteX44" fmla="*/ 4962344 w 8030441"/>
              <a:gd name="connsiteY44" fmla="*/ 2345385 h 8847749"/>
              <a:gd name="connsiteX45" fmla="*/ 4869095 w 8030441"/>
              <a:gd name="connsiteY45" fmla="*/ 2319792 h 8847749"/>
              <a:gd name="connsiteX46" fmla="*/ 4774017 w 8030441"/>
              <a:gd name="connsiteY46" fmla="*/ 2294199 h 8847749"/>
              <a:gd name="connsiteX47" fmla="*/ 4680767 w 8030441"/>
              <a:gd name="connsiteY47" fmla="*/ 2272264 h 8847749"/>
              <a:gd name="connsiteX48" fmla="*/ 4589347 w 8030441"/>
              <a:gd name="connsiteY48" fmla="*/ 2252154 h 8847749"/>
              <a:gd name="connsiteX49" fmla="*/ 4499753 w 8030441"/>
              <a:gd name="connsiteY49" fmla="*/ 2232047 h 8847749"/>
              <a:gd name="connsiteX50" fmla="*/ 4411989 w 8030441"/>
              <a:gd name="connsiteY50" fmla="*/ 2217422 h 8847749"/>
              <a:gd name="connsiteX51" fmla="*/ 4327881 w 8030441"/>
              <a:gd name="connsiteY51" fmla="*/ 2204626 h 8847749"/>
              <a:gd name="connsiteX52" fmla="*/ 4247429 w 8030441"/>
              <a:gd name="connsiteY52" fmla="*/ 2193657 h 8847749"/>
              <a:gd name="connsiteX53" fmla="*/ 4168808 w 8030441"/>
              <a:gd name="connsiteY53" fmla="*/ 2188174 h 8847749"/>
              <a:gd name="connsiteX54" fmla="*/ 4093842 w 8030441"/>
              <a:gd name="connsiteY54" fmla="*/ 2182689 h 8847749"/>
              <a:gd name="connsiteX55" fmla="*/ 4020706 w 8030441"/>
              <a:gd name="connsiteY55" fmla="*/ 2180861 h 8847749"/>
              <a:gd name="connsiteX56" fmla="*/ 3962195 w 8030441"/>
              <a:gd name="connsiteY56" fmla="*/ 2182689 h 8847749"/>
              <a:gd name="connsiteX57" fmla="*/ 3907344 w 8030441"/>
              <a:gd name="connsiteY57" fmla="*/ 2186346 h 8847749"/>
              <a:gd name="connsiteX58" fmla="*/ 3854320 w 8030441"/>
              <a:gd name="connsiteY58" fmla="*/ 2190001 h 8847749"/>
              <a:gd name="connsiteX59" fmla="*/ 3801295 w 8030441"/>
              <a:gd name="connsiteY59" fmla="*/ 2200970 h 8847749"/>
              <a:gd name="connsiteX60" fmla="*/ 3757412 w 8030441"/>
              <a:gd name="connsiteY60" fmla="*/ 2211937 h 8847749"/>
              <a:gd name="connsiteX61" fmla="*/ 3711703 w 8030441"/>
              <a:gd name="connsiteY61" fmla="*/ 2224734 h 8847749"/>
              <a:gd name="connsiteX62" fmla="*/ 3673305 w 8030441"/>
              <a:gd name="connsiteY62" fmla="*/ 2243015 h 8847749"/>
              <a:gd name="connsiteX63" fmla="*/ 3636737 w 8030441"/>
              <a:gd name="connsiteY63" fmla="*/ 2261295 h 8847749"/>
              <a:gd name="connsiteX64" fmla="*/ 3601996 w 8030441"/>
              <a:gd name="connsiteY64" fmla="*/ 2285060 h 8847749"/>
              <a:gd name="connsiteX65" fmla="*/ 3572741 w 8030441"/>
              <a:gd name="connsiteY65" fmla="*/ 2312481 h 8847749"/>
              <a:gd name="connsiteX66" fmla="*/ 3561771 w 8030441"/>
              <a:gd name="connsiteY66" fmla="*/ 2325277 h 8847749"/>
              <a:gd name="connsiteX67" fmla="*/ 3548973 w 8030441"/>
              <a:gd name="connsiteY67" fmla="*/ 2339902 h 8847749"/>
              <a:gd name="connsiteX68" fmla="*/ 3538002 w 8030441"/>
              <a:gd name="connsiteY68" fmla="*/ 2356354 h 8847749"/>
              <a:gd name="connsiteX69" fmla="*/ 3528860 w 8030441"/>
              <a:gd name="connsiteY69" fmla="*/ 2372806 h 8847749"/>
              <a:gd name="connsiteX70" fmla="*/ 3519717 w 8030441"/>
              <a:gd name="connsiteY70" fmla="*/ 2391087 h 8847749"/>
              <a:gd name="connsiteX71" fmla="*/ 3512405 w 8030441"/>
              <a:gd name="connsiteY71" fmla="*/ 2409367 h 8847749"/>
              <a:gd name="connsiteX72" fmla="*/ 3506919 w 8030441"/>
              <a:gd name="connsiteY72" fmla="*/ 2427647 h 8847749"/>
              <a:gd name="connsiteX73" fmla="*/ 3501433 w 8030441"/>
              <a:gd name="connsiteY73" fmla="*/ 2447756 h 8847749"/>
              <a:gd name="connsiteX74" fmla="*/ 3494119 w 8030441"/>
              <a:gd name="connsiteY74" fmla="*/ 2489801 h 8847749"/>
              <a:gd name="connsiteX75" fmla="*/ 3490462 w 8030441"/>
              <a:gd name="connsiteY75" fmla="*/ 2537330 h 8847749"/>
              <a:gd name="connsiteX76" fmla="*/ 3505090 w 8030441"/>
              <a:gd name="connsiteY76" fmla="*/ 2636046 h 8847749"/>
              <a:gd name="connsiteX77" fmla="*/ 3541658 w 8030441"/>
              <a:gd name="connsiteY77" fmla="*/ 2721963 h 8847749"/>
              <a:gd name="connsiteX78" fmla="*/ 3601996 w 8030441"/>
              <a:gd name="connsiteY78" fmla="*/ 2800570 h 8847749"/>
              <a:gd name="connsiteX79" fmla="*/ 3684275 w 8030441"/>
              <a:gd name="connsiteY79" fmla="*/ 2871863 h 8847749"/>
              <a:gd name="connsiteX80" fmla="*/ 3783011 w 8030441"/>
              <a:gd name="connsiteY80" fmla="*/ 2937673 h 8847749"/>
              <a:gd name="connsiteX81" fmla="*/ 3905516 w 8030441"/>
              <a:gd name="connsiteY81" fmla="*/ 2997998 h 8847749"/>
              <a:gd name="connsiteX82" fmla="*/ 4038991 w 8030441"/>
              <a:gd name="connsiteY82" fmla="*/ 3056495 h 8847749"/>
              <a:gd name="connsiteX83" fmla="*/ 4190749 w 8030441"/>
              <a:gd name="connsiteY83" fmla="*/ 3109509 h 8847749"/>
              <a:gd name="connsiteX84" fmla="*/ 4355308 w 8030441"/>
              <a:gd name="connsiteY84" fmla="*/ 3158867 h 8847749"/>
              <a:gd name="connsiteX85" fmla="*/ 4529009 w 8030441"/>
              <a:gd name="connsiteY85" fmla="*/ 3208224 h 8847749"/>
              <a:gd name="connsiteX86" fmla="*/ 4715507 w 8030441"/>
              <a:gd name="connsiteY86" fmla="*/ 3259408 h 8847749"/>
              <a:gd name="connsiteX87" fmla="*/ 4907493 w 8030441"/>
              <a:gd name="connsiteY87" fmla="*/ 3308767 h 8847749"/>
              <a:gd name="connsiteX88" fmla="*/ 5108619 w 8030441"/>
              <a:gd name="connsiteY88" fmla="*/ 3361780 h 8847749"/>
              <a:gd name="connsiteX89" fmla="*/ 5313402 w 8030441"/>
              <a:gd name="connsiteY89" fmla="*/ 3416621 h 8847749"/>
              <a:gd name="connsiteX90" fmla="*/ 5521843 w 8030441"/>
              <a:gd name="connsiteY90" fmla="*/ 3475118 h 8847749"/>
              <a:gd name="connsiteX91" fmla="*/ 5728454 w 8030441"/>
              <a:gd name="connsiteY91" fmla="*/ 3540928 h 8847749"/>
              <a:gd name="connsiteX92" fmla="*/ 5940552 w 8030441"/>
              <a:gd name="connsiteY92" fmla="*/ 3608566 h 8847749"/>
              <a:gd name="connsiteX93" fmla="*/ 6147163 w 8030441"/>
              <a:gd name="connsiteY93" fmla="*/ 3687172 h 8847749"/>
              <a:gd name="connsiteX94" fmla="*/ 6353776 w 8030441"/>
              <a:gd name="connsiteY94" fmla="*/ 3771262 h 8847749"/>
              <a:gd name="connsiteX95" fmla="*/ 6551247 w 8030441"/>
              <a:gd name="connsiteY95" fmla="*/ 3866321 h 8847749"/>
              <a:gd name="connsiteX96" fmla="*/ 6745059 w 8030441"/>
              <a:gd name="connsiteY96" fmla="*/ 3970518 h 8847749"/>
              <a:gd name="connsiteX97" fmla="*/ 6929730 w 8030441"/>
              <a:gd name="connsiteY97" fmla="*/ 4087514 h 8847749"/>
              <a:gd name="connsiteX98" fmla="*/ 7107086 w 8030441"/>
              <a:gd name="connsiteY98" fmla="*/ 4213649 h 8847749"/>
              <a:gd name="connsiteX99" fmla="*/ 7269816 w 8030441"/>
              <a:gd name="connsiteY99" fmla="*/ 4356238 h 8847749"/>
              <a:gd name="connsiteX100" fmla="*/ 7419748 w 8030441"/>
              <a:gd name="connsiteY100" fmla="*/ 4507965 h 8847749"/>
              <a:gd name="connsiteX101" fmla="*/ 7556879 w 8030441"/>
              <a:gd name="connsiteY101" fmla="*/ 4677973 h 8847749"/>
              <a:gd name="connsiteX102" fmla="*/ 7675727 w 8030441"/>
              <a:gd name="connsiteY102" fmla="*/ 4866262 h 8847749"/>
              <a:gd name="connsiteX103" fmla="*/ 7774461 w 8030441"/>
              <a:gd name="connsiteY103" fmla="*/ 5067348 h 8847749"/>
              <a:gd name="connsiteX104" fmla="*/ 7858569 w 8030441"/>
              <a:gd name="connsiteY104" fmla="*/ 5292197 h 8847749"/>
              <a:gd name="connsiteX105" fmla="*/ 7917079 w 8030441"/>
              <a:gd name="connsiteY105" fmla="*/ 5531672 h 8847749"/>
              <a:gd name="connsiteX106" fmla="*/ 7957303 w 8030441"/>
              <a:gd name="connsiteY106" fmla="*/ 5791254 h 8847749"/>
              <a:gd name="connsiteX107" fmla="*/ 7970103 w 8030441"/>
              <a:gd name="connsiteY107" fmla="*/ 6074602 h 8847749"/>
              <a:gd name="connsiteX108" fmla="*/ 7964617 w 8030441"/>
              <a:gd name="connsiteY108" fmla="*/ 6251923 h 8847749"/>
              <a:gd name="connsiteX109" fmla="*/ 7948161 w 8030441"/>
              <a:gd name="connsiteY109" fmla="*/ 6421930 h 8847749"/>
              <a:gd name="connsiteX110" fmla="*/ 7924393 w 8030441"/>
              <a:gd name="connsiteY110" fmla="*/ 6588282 h 8847749"/>
              <a:gd name="connsiteX111" fmla="*/ 7893309 w 8030441"/>
              <a:gd name="connsiteY111" fmla="*/ 6745495 h 8847749"/>
              <a:gd name="connsiteX112" fmla="*/ 7851255 w 8030441"/>
              <a:gd name="connsiteY112" fmla="*/ 6899051 h 8847749"/>
              <a:gd name="connsiteX113" fmla="*/ 7798233 w 8030441"/>
              <a:gd name="connsiteY113" fmla="*/ 7043467 h 8847749"/>
              <a:gd name="connsiteX114" fmla="*/ 7741549 w 8030441"/>
              <a:gd name="connsiteY114" fmla="*/ 7186054 h 8847749"/>
              <a:gd name="connsiteX115" fmla="*/ 7675727 w 8030441"/>
              <a:gd name="connsiteY115" fmla="*/ 7319502 h 8847749"/>
              <a:gd name="connsiteX116" fmla="*/ 7598932 w 8030441"/>
              <a:gd name="connsiteY116" fmla="*/ 7447466 h 8847749"/>
              <a:gd name="connsiteX117" fmla="*/ 7516653 w 8030441"/>
              <a:gd name="connsiteY117" fmla="*/ 7569945 h 8847749"/>
              <a:gd name="connsiteX118" fmla="*/ 7427061 w 8030441"/>
              <a:gd name="connsiteY118" fmla="*/ 7685112 h 8847749"/>
              <a:gd name="connsiteX119" fmla="*/ 7330155 w 8030441"/>
              <a:gd name="connsiteY119" fmla="*/ 7798450 h 8847749"/>
              <a:gd name="connsiteX120" fmla="*/ 7227763 w 8030441"/>
              <a:gd name="connsiteY120" fmla="*/ 7900822 h 8847749"/>
              <a:gd name="connsiteX121" fmla="*/ 7116229 w 8030441"/>
              <a:gd name="connsiteY121" fmla="*/ 8001363 h 8847749"/>
              <a:gd name="connsiteX122" fmla="*/ 7001039 w 8030441"/>
              <a:gd name="connsiteY122" fmla="*/ 8094594 h 8847749"/>
              <a:gd name="connsiteX123" fmla="*/ 6880362 w 8030441"/>
              <a:gd name="connsiteY123" fmla="*/ 8182340 h 8847749"/>
              <a:gd name="connsiteX124" fmla="*/ 6754201 w 8030441"/>
              <a:gd name="connsiteY124" fmla="*/ 8262774 h 8847749"/>
              <a:gd name="connsiteX125" fmla="*/ 6618897 w 8030441"/>
              <a:gd name="connsiteY125" fmla="*/ 8339552 h 8847749"/>
              <a:gd name="connsiteX126" fmla="*/ 6479938 w 8030441"/>
              <a:gd name="connsiteY126" fmla="*/ 8410846 h 8847749"/>
              <a:gd name="connsiteX127" fmla="*/ 6337321 w 8030441"/>
              <a:gd name="connsiteY127" fmla="*/ 8476656 h 8847749"/>
              <a:gd name="connsiteX128" fmla="*/ 6189217 w 8030441"/>
              <a:gd name="connsiteY128" fmla="*/ 8536981 h 8847749"/>
              <a:gd name="connsiteX129" fmla="*/ 6037459 w 8030441"/>
              <a:gd name="connsiteY129" fmla="*/ 8591822 h 8847749"/>
              <a:gd name="connsiteX130" fmla="*/ 5882041 w 8030441"/>
              <a:gd name="connsiteY130" fmla="*/ 8639352 h 8847749"/>
              <a:gd name="connsiteX131" fmla="*/ 5721141 w 8030441"/>
              <a:gd name="connsiteY131" fmla="*/ 8685053 h 8847749"/>
              <a:gd name="connsiteX132" fmla="*/ 5554753 w 8030441"/>
              <a:gd name="connsiteY132" fmla="*/ 8723442 h 8847749"/>
              <a:gd name="connsiteX133" fmla="*/ 5390195 w 8030441"/>
              <a:gd name="connsiteY133" fmla="*/ 8756348 h 8847749"/>
              <a:gd name="connsiteX134" fmla="*/ 5218323 w 8030441"/>
              <a:gd name="connsiteY134" fmla="*/ 8783769 h 8847749"/>
              <a:gd name="connsiteX135" fmla="*/ 5044623 w 8030441"/>
              <a:gd name="connsiteY135" fmla="*/ 8807532 h 8847749"/>
              <a:gd name="connsiteX136" fmla="*/ 4870923 w 8030441"/>
              <a:gd name="connsiteY136" fmla="*/ 8823986 h 8847749"/>
              <a:gd name="connsiteX137" fmla="*/ 4691739 w 8030441"/>
              <a:gd name="connsiteY137" fmla="*/ 8836780 h 8847749"/>
              <a:gd name="connsiteX138" fmla="*/ 4512551 w 8030441"/>
              <a:gd name="connsiteY138" fmla="*/ 8844093 h 8847749"/>
              <a:gd name="connsiteX139" fmla="*/ 4327881 w 8030441"/>
              <a:gd name="connsiteY139" fmla="*/ 8847749 h 8847749"/>
              <a:gd name="connsiteX140" fmla="*/ 4188921 w 8030441"/>
              <a:gd name="connsiteY140" fmla="*/ 8844093 h 8847749"/>
              <a:gd name="connsiteX141" fmla="*/ 4046303 w 8030441"/>
              <a:gd name="connsiteY141" fmla="*/ 8842266 h 8847749"/>
              <a:gd name="connsiteX142" fmla="*/ 3901859 w 8030441"/>
              <a:gd name="connsiteY142" fmla="*/ 8834953 h 8847749"/>
              <a:gd name="connsiteX143" fmla="*/ 3759241 w 8030441"/>
              <a:gd name="connsiteY143" fmla="*/ 8823986 h 8847749"/>
              <a:gd name="connsiteX144" fmla="*/ 3614795 w 8030441"/>
              <a:gd name="connsiteY144" fmla="*/ 8811189 h 8847749"/>
              <a:gd name="connsiteX145" fmla="*/ 3470349 w 8030441"/>
              <a:gd name="connsiteY145" fmla="*/ 8794735 h 8847749"/>
              <a:gd name="connsiteX146" fmla="*/ 3325904 w 8030441"/>
              <a:gd name="connsiteY146" fmla="*/ 8776456 h 8847749"/>
              <a:gd name="connsiteX147" fmla="*/ 3181459 w 8030441"/>
              <a:gd name="connsiteY147" fmla="*/ 8756348 h 8847749"/>
              <a:gd name="connsiteX148" fmla="*/ 3035185 w 8030441"/>
              <a:gd name="connsiteY148" fmla="*/ 8732583 h 8847749"/>
              <a:gd name="connsiteX149" fmla="*/ 2890739 w 8030441"/>
              <a:gd name="connsiteY149" fmla="*/ 8703334 h 8847749"/>
              <a:gd name="connsiteX150" fmla="*/ 2746295 w 8030441"/>
              <a:gd name="connsiteY150" fmla="*/ 8674086 h 8847749"/>
              <a:gd name="connsiteX151" fmla="*/ 2601848 w 8030441"/>
              <a:gd name="connsiteY151" fmla="*/ 8643008 h 8847749"/>
              <a:gd name="connsiteX152" fmla="*/ 2457403 w 8030441"/>
              <a:gd name="connsiteY152" fmla="*/ 8604618 h 8847749"/>
              <a:gd name="connsiteX153" fmla="*/ 2314785 w 8030441"/>
              <a:gd name="connsiteY153" fmla="*/ 8568059 h 8847749"/>
              <a:gd name="connsiteX154" fmla="*/ 2172168 w 8030441"/>
              <a:gd name="connsiteY154" fmla="*/ 8529669 h 8847749"/>
              <a:gd name="connsiteX155" fmla="*/ 2029551 w 8030441"/>
              <a:gd name="connsiteY155" fmla="*/ 8483969 h 8847749"/>
              <a:gd name="connsiteX156" fmla="*/ 1890591 w 8030441"/>
              <a:gd name="connsiteY156" fmla="*/ 8440094 h 8847749"/>
              <a:gd name="connsiteX157" fmla="*/ 1751631 w 8030441"/>
              <a:gd name="connsiteY157" fmla="*/ 8392566 h 8847749"/>
              <a:gd name="connsiteX158" fmla="*/ 1614499 w 8030441"/>
              <a:gd name="connsiteY158" fmla="*/ 8343208 h 8847749"/>
              <a:gd name="connsiteX159" fmla="*/ 1477367 w 8030441"/>
              <a:gd name="connsiteY159" fmla="*/ 8286539 h 8847749"/>
              <a:gd name="connsiteX160" fmla="*/ 1342064 w 8030441"/>
              <a:gd name="connsiteY160" fmla="*/ 8231698 h 8847749"/>
              <a:gd name="connsiteX161" fmla="*/ 1208589 w 8030441"/>
              <a:gd name="connsiteY161" fmla="*/ 8175028 h 8847749"/>
              <a:gd name="connsiteX162" fmla="*/ 1076942 w 8030441"/>
              <a:gd name="connsiteY162" fmla="*/ 8112874 h 8847749"/>
              <a:gd name="connsiteX163" fmla="*/ 947125 w 8030441"/>
              <a:gd name="connsiteY163" fmla="*/ 8052549 h 8847749"/>
              <a:gd name="connsiteX164" fmla="*/ 820963 w 8030441"/>
              <a:gd name="connsiteY164" fmla="*/ 7986739 h 8847749"/>
              <a:gd name="connsiteX165" fmla="*/ 698459 w 8030441"/>
              <a:gd name="connsiteY165" fmla="*/ 7919101 h 8847749"/>
              <a:gd name="connsiteX166" fmla="*/ 574126 w 8030441"/>
              <a:gd name="connsiteY166" fmla="*/ 7851464 h 8847749"/>
              <a:gd name="connsiteX167" fmla="*/ 453450 w 8030441"/>
              <a:gd name="connsiteY167" fmla="*/ 7776514 h 8847749"/>
              <a:gd name="connsiteX168" fmla="*/ 336430 w 8030441"/>
              <a:gd name="connsiteY168" fmla="*/ 7703392 h 8847749"/>
              <a:gd name="connsiteX169" fmla="*/ 221241 w 8030441"/>
              <a:gd name="connsiteY169" fmla="*/ 7626615 h 8847749"/>
              <a:gd name="connsiteX170" fmla="*/ 107877 w 8030441"/>
              <a:gd name="connsiteY170" fmla="*/ 7548008 h 8847749"/>
              <a:gd name="connsiteX171" fmla="*/ 0 w 8030441"/>
              <a:gd name="connsiteY171" fmla="*/ 7467574 h 8847749"/>
              <a:gd name="connsiteX172" fmla="*/ 1060487 w 8030441"/>
              <a:gd name="connsiteY172" fmla="*/ 5323275 h 8847749"/>
              <a:gd name="connsiteX173" fmla="*/ 1144594 w 8030441"/>
              <a:gd name="connsiteY173" fmla="*/ 5390913 h 8847749"/>
              <a:gd name="connsiteX174" fmla="*/ 1234187 w 8030441"/>
              <a:gd name="connsiteY174" fmla="*/ 5460378 h 8847749"/>
              <a:gd name="connsiteX175" fmla="*/ 1327437 w 8030441"/>
              <a:gd name="connsiteY175" fmla="*/ 5528016 h 8847749"/>
              <a:gd name="connsiteX176" fmla="*/ 1422515 w 8030441"/>
              <a:gd name="connsiteY176" fmla="*/ 5593824 h 8847749"/>
              <a:gd name="connsiteX177" fmla="*/ 1519422 w 8030441"/>
              <a:gd name="connsiteY177" fmla="*/ 5657807 h 8847749"/>
              <a:gd name="connsiteX178" fmla="*/ 1619984 w 8030441"/>
              <a:gd name="connsiteY178" fmla="*/ 5723617 h 8847749"/>
              <a:gd name="connsiteX179" fmla="*/ 1722376 w 8030441"/>
              <a:gd name="connsiteY179" fmla="*/ 5783942 h 8847749"/>
              <a:gd name="connsiteX180" fmla="*/ 1826597 w 8030441"/>
              <a:gd name="connsiteY180" fmla="*/ 5844268 h 8847749"/>
              <a:gd name="connsiteX181" fmla="*/ 1932646 w 8030441"/>
              <a:gd name="connsiteY181" fmla="*/ 5904593 h 8847749"/>
              <a:gd name="connsiteX182" fmla="*/ 2042351 w 8030441"/>
              <a:gd name="connsiteY182" fmla="*/ 5963092 h 8847749"/>
              <a:gd name="connsiteX183" fmla="*/ 2150227 w 8030441"/>
              <a:gd name="connsiteY183" fmla="*/ 6017933 h 8847749"/>
              <a:gd name="connsiteX184" fmla="*/ 2261762 w 8030441"/>
              <a:gd name="connsiteY184" fmla="*/ 6072774 h 8847749"/>
              <a:gd name="connsiteX185" fmla="*/ 2375124 w 8030441"/>
              <a:gd name="connsiteY185" fmla="*/ 6125786 h 8847749"/>
              <a:gd name="connsiteX186" fmla="*/ 2484830 w 8030441"/>
              <a:gd name="connsiteY186" fmla="*/ 6175144 h 8847749"/>
              <a:gd name="connsiteX187" fmla="*/ 2598192 w 8030441"/>
              <a:gd name="connsiteY187" fmla="*/ 6224502 h 8847749"/>
              <a:gd name="connsiteX188" fmla="*/ 2711554 w 8030441"/>
              <a:gd name="connsiteY188" fmla="*/ 6272030 h 8847749"/>
              <a:gd name="connsiteX189" fmla="*/ 2824916 w 8030441"/>
              <a:gd name="connsiteY189" fmla="*/ 6317733 h 8847749"/>
              <a:gd name="connsiteX190" fmla="*/ 2938278 w 8030441"/>
              <a:gd name="connsiteY190" fmla="*/ 6359778 h 8847749"/>
              <a:gd name="connsiteX191" fmla="*/ 3049812 w 8030441"/>
              <a:gd name="connsiteY191" fmla="*/ 6398165 h 8847749"/>
              <a:gd name="connsiteX192" fmla="*/ 3161347 w 8030441"/>
              <a:gd name="connsiteY192" fmla="*/ 6436555 h 8847749"/>
              <a:gd name="connsiteX193" fmla="*/ 3272881 w 8030441"/>
              <a:gd name="connsiteY193" fmla="*/ 6473116 h 8847749"/>
              <a:gd name="connsiteX194" fmla="*/ 3380757 w 8030441"/>
              <a:gd name="connsiteY194" fmla="*/ 6504192 h 8847749"/>
              <a:gd name="connsiteX195" fmla="*/ 3488634 w 8030441"/>
              <a:gd name="connsiteY195" fmla="*/ 6533441 h 8847749"/>
              <a:gd name="connsiteX196" fmla="*/ 3594683 w 8030441"/>
              <a:gd name="connsiteY196" fmla="*/ 6559034 h 8847749"/>
              <a:gd name="connsiteX197" fmla="*/ 3698903 w 8030441"/>
              <a:gd name="connsiteY197" fmla="*/ 6586455 h 8847749"/>
              <a:gd name="connsiteX198" fmla="*/ 3801295 w 8030441"/>
              <a:gd name="connsiteY198" fmla="*/ 6606564 h 8847749"/>
              <a:gd name="connsiteX199" fmla="*/ 3901859 w 8030441"/>
              <a:gd name="connsiteY199" fmla="*/ 6624844 h 8847749"/>
              <a:gd name="connsiteX200" fmla="*/ 3996937 w 8030441"/>
              <a:gd name="connsiteY200" fmla="*/ 6637640 h 8847749"/>
              <a:gd name="connsiteX201" fmla="*/ 4092014 w 8030441"/>
              <a:gd name="connsiteY201" fmla="*/ 6652264 h 8847749"/>
              <a:gd name="connsiteX202" fmla="*/ 4183436 w 8030441"/>
              <a:gd name="connsiteY202" fmla="*/ 6659577 h 8847749"/>
              <a:gd name="connsiteX203" fmla="*/ 4271200 w 8030441"/>
              <a:gd name="connsiteY203" fmla="*/ 6665061 h 8847749"/>
              <a:gd name="connsiteX204" fmla="*/ 4355308 w 8030441"/>
              <a:gd name="connsiteY204" fmla="*/ 6666889 h 8847749"/>
              <a:gd name="connsiteX205" fmla="*/ 4432101 w 8030441"/>
              <a:gd name="connsiteY205" fmla="*/ 6665061 h 8847749"/>
              <a:gd name="connsiteX206" fmla="*/ 4505239 w 8030441"/>
              <a:gd name="connsiteY206" fmla="*/ 6659577 h 8847749"/>
              <a:gd name="connsiteX207" fmla="*/ 4572889 w 8030441"/>
              <a:gd name="connsiteY207" fmla="*/ 6652264 h 8847749"/>
              <a:gd name="connsiteX208" fmla="*/ 4638713 w 8030441"/>
              <a:gd name="connsiteY208" fmla="*/ 6641296 h 8847749"/>
              <a:gd name="connsiteX209" fmla="*/ 4699051 w 8030441"/>
              <a:gd name="connsiteY209" fmla="*/ 6624844 h 8847749"/>
              <a:gd name="connsiteX210" fmla="*/ 4757561 w 8030441"/>
              <a:gd name="connsiteY210" fmla="*/ 6606564 h 8847749"/>
              <a:gd name="connsiteX211" fmla="*/ 4810585 w 8030441"/>
              <a:gd name="connsiteY211" fmla="*/ 6586455 h 8847749"/>
              <a:gd name="connsiteX212" fmla="*/ 4858125 w 8030441"/>
              <a:gd name="connsiteY212" fmla="*/ 6559034 h 8847749"/>
              <a:gd name="connsiteX213" fmla="*/ 4878237 w 8030441"/>
              <a:gd name="connsiteY213" fmla="*/ 6546237 h 8847749"/>
              <a:gd name="connsiteX214" fmla="*/ 4900177 w 8030441"/>
              <a:gd name="connsiteY214" fmla="*/ 6529785 h 8847749"/>
              <a:gd name="connsiteX215" fmla="*/ 4918463 w 8030441"/>
              <a:gd name="connsiteY215" fmla="*/ 6515161 h 8847749"/>
              <a:gd name="connsiteX216" fmla="*/ 4936747 w 8030441"/>
              <a:gd name="connsiteY216" fmla="*/ 6498709 h 8847749"/>
              <a:gd name="connsiteX217" fmla="*/ 4955031 w 8030441"/>
              <a:gd name="connsiteY217" fmla="*/ 6480427 h 8847749"/>
              <a:gd name="connsiteX218" fmla="*/ 4967831 w 8030441"/>
              <a:gd name="connsiteY218" fmla="*/ 6462147 h 8847749"/>
              <a:gd name="connsiteX219" fmla="*/ 4984286 w 8030441"/>
              <a:gd name="connsiteY219" fmla="*/ 6443868 h 8847749"/>
              <a:gd name="connsiteX220" fmla="*/ 4997084 w 8030441"/>
              <a:gd name="connsiteY220" fmla="*/ 6421930 h 8847749"/>
              <a:gd name="connsiteX221" fmla="*/ 5008055 w 8030441"/>
              <a:gd name="connsiteY221" fmla="*/ 6401823 h 8847749"/>
              <a:gd name="connsiteX222" fmla="*/ 5019027 w 8030441"/>
              <a:gd name="connsiteY222" fmla="*/ 6378058 h 8847749"/>
              <a:gd name="connsiteX223" fmla="*/ 5026339 w 8030441"/>
              <a:gd name="connsiteY223" fmla="*/ 6354293 h 8847749"/>
              <a:gd name="connsiteX224" fmla="*/ 5031825 w 8030441"/>
              <a:gd name="connsiteY224" fmla="*/ 6330527 h 8847749"/>
              <a:gd name="connsiteX225" fmla="*/ 5039139 w 8030441"/>
              <a:gd name="connsiteY225" fmla="*/ 6304936 h 8847749"/>
              <a:gd name="connsiteX226" fmla="*/ 5042795 w 8030441"/>
              <a:gd name="connsiteY226" fmla="*/ 6277516 h 8847749"/>
              <a:gd name="connsiteX227" fmla="*/ 5044623 w 8030441"/>
              <a:gd name="connsiteY227" fmla="*/ 6251923 h 8847749"/>
              <a:gd name="connsiteX228" fmla="*/ 5044623 w 8030441"/>
              <a:gd name="connsiteY228" fmla="*/ 6222674 h 8847749"/>
              <a:gd name="connsiteX229" fmla="*/ 5031825 w 8030441"/>
              <a:gd name="connsiteY229" fmla="*/ 6122131 h 8847749"/>
              <a:gd name="connsiteX230" fmla="*/ 4995257 w 8030441"/>
              <a:gd name="connsiteY230" fmla="*/ 6032557 h 8847749"/>
              <a:gd name="connsiteX231" fmla="*/ 4934918 w 8030441"/>
              <a:gd name="connsiteY231" fmla="*/ 5952123 h 8847749"/>
              <a:gd name="connsiteX232" fmla="*/ 4852639 w 8030441"/>
              <a:gd name="connsiteY232" fmla="*/ 5879000 h 8847749"/>
              <a:gd name="connsiteX233" fmla="*/ 4752075 w 8030441"/>
              <a:gd name="connsiteY233" fmla="*/ 5813192 h 8847749"/>
              <a:gd name="connsiteX234" fmla="*/ 4631400 w 8030441"/>
              <a:gd name="connsiteY234" fmla="*/ 5751037 h 8847749"/>
              <a:gd name="connsiteX235" fmla="*/ 4497925 w 8030441"/>
              <a:gd name="connsiteY235" fmla="*/ 5694368 h 8847749"/>
              <a:gd name="connsiteX236" fmla="*/ 4344338 w 8030441"/>
              <a:gd name="connsiteY236" fmla="*/ 5641355 h 8847749"/>
              <a:gd name="connsiteX237" fmla="*/ 4181608 w 8030441"/>
              <a:gd name="connsiteY237" fmla="*/ 5593824 h 8847749"/>
              <a:gd name="connsiteX238" fmla="*/ 4007907 w 8030441"/>
              <a:gd name="connsiteY238" fmla="*/ 5544468 h 8847749"/>
              <a:gd name="connsiteX239" fmla="*/ 3819579 w 8030441"/>
              <a:gd name="connsiteY239" fmla="*/ 5496938 h 8847749"/>
              <a:gd name="connsiteX240" fmla="*/ 3627594 w 8030441"/>
              <a:gd name="connsiteY240" fmla="*/ 5449410 h 8847749"/>
              <a:gd name="connsiteX241" fmla="*/ 3428296 w 8030441"/>
              <a:gd name="connsiteY241" fmla="*/ 5400052 h 8847749"/>
              <a:gd name="connsiteX242" fmla="*/ 3223513 w 8030441"/>
              <a:gd name="connsiteY242" fmla="*/ 5347038 h 8847749"/>
              <a:gd name="connsiteX243" fmla="*/ 3015072 w 8030441"/>
              <a:gd name="connsiteY243" fmla="*/ 5292197 h 8847749"/>
              <a:gd name="connsiteX244" fmla="*/ 2806631 w 8030441"/>
              <a:gd name="connsiteY244" fmla="*/ 5231872 h 8847749"/>
              <a:gd name="connsiteX245" fmla="*/ 2596363 w 8030441"/>
              <a:gd name="connsiteY245" fmla="*/ 5166062 h 8847749"/>
              <a:gd name="connsiteX246" fmla="*/ 2387923 w 8030441"/>
              <a:gd name="connsiteY246" fmla="*/ 5094769 h 8847749"/>
              <a:gd name="connsiteX247" fmla="*/ 2183140 w 8030441"/>
              <a:gd name="connsiteY247" fmla="*/ 5016162 h 8847749"/>
              <a:gd name="connsiteX248" fmla="*/ 1985670 w 8030441"/>
              <a:gd name="connsiteY248" fmla="*/ 4926589 h 8847749"/>
              <a:gd name="connsiteX249" fmla="*/ 1790029 w 8030441"/>
              <a:gd name="connsiteY249" fmla="*/ 4827873 h 8847749"/>
              <a:gd name="connsiteX250" fmla="*/ 1605356 w 8030441"/>
              <a:gd name="connsiteY250" fmla="*/ 4718190 h 8847749"/>
              <a:gd name="connsiteX251" fmla="*/ 1429828 w 8030441"/>
              <a:gd name="connsiteY251" fmla="*/ 4597539 h 8847749"/>
              <a:gd name="connsiteX252" fmla="*/ 1267098 w 8030441"/>
              <a:gd name="connsiteY252" fmla="*/ 4464093 h 8847749"/>
              <a:gd name="connsiteX253" fmla="*/ 1117168 w 8030441"/>
              <a:gd name="connsiteY253" fmla="*/ 4316021 h 8847749"/>
              <a:gd name="connsiteX254" fmla="*/ 980036 w 8030441"/>
              <a:gd name="connsiteY254" fmla="*/ 4153324 h 8847749"/>
              <a:gd name="connsiteX255" fmla="*/ 861189 w 8030441"/>
              <a:gd name="connsiteY255" fmla="*/ 3976004 h 8847749"/>
              <a:gd name="connsiteX256" fmla="*/ 760625 w 8030441"/>
              <a:gd name="connsiteY256" fmla="*/ 3778574 h 8847749"/>
              <a:gd name="connsiteX257" fmla="*/ 680174 w 8030441"/>
              <a:gd name="connsiteY257" fmla="*/ 3566521 h 8847749"/>
              <a:gd name="connsiteX258" fmla="*/ 618008 w 8030441"/>
              <a:gd name="connsiteY258" fmla="*/ 3334359 h 8847749"/>
              <a:gd name="connsiteX259" fmla="*/ 579611 w 8030441"/>
              <a:gd name="connsiteY259" fmla="*/ 3082088 h 8847749"/>
              <a:gd name="connsiteX260" fmla="*/ 568641 w 8030441"/>
              <a:gd name="connsiteY260" fmla="*/ 2809709 h 8847749"/>
              <a:gd name="connsiteX261" fmla="*/ 570469 w 8030441"/>
              <a:gd name="connsiteY261" fmla="*/ 2648842 h 8847749"/>
              <a:gd name="connsiteX262" fmla="*/ 585097 w 8030441"/>
              <a:gd name="connsiteY262" fmla="*/ 2493457 h 8847749"/>
              <a:gd name="connsiteX263" fmla="*/ 605209 w 8030441"/>
              <a:gd name="connsiteY263" fmla="*/ 2339902 h 8847749"/>
              <a:gd name="connsiteX264" fmla="*/ 634463 w 8030441"/>
              <a:gd name="connsiteY264" fmla="*/ 2193657 h 8847749"/>
              <a:gd name="connsiteX265" fmla="*/ 671033 w 8030441"/>
              <a:gd name="connsiteY265" fmla="*/ 2049243 h 8847749"/>
              <a:gd name="connsiteX266" fmla="*/ 716744 w 8030441"/>
              <a:gd name="connsiteY266" fmla="*/ 1910310 h 8847749"/>
              <a:gd name="connsiteX267" fmla="*/ 767939 w 8030441"/>
              <a:gd name="connsiteY267" fmla="*/ 1775034 h 8847749"/>
              <a:gd name="connsiteX268" fmla="*/ 830106 w 8030441"/>
              <a:gd name="connsiteY268" fmla="*/ 1643416 h 8847749"/>
              <a:gd name="connsiteX269" fmla="*/ 897757 w 8030441"/>
              <a:gd name="connsiteY269" fmla="*/ 1515451 h 8847749"/>
              <a:gd name="connsiteX270" fmla="*/ 974551 w 8030441"/>
              <a:gd name="connsiteY270" fmla="*/ 1394800 h 8847749"/>
              <a:gd name="connsiteX271" fmla="*/ 1055002 w 8030441"/>
              <a:gd name="connsiteY271" fmla="*/ 1275978 h 8847749"/>
              <a:gd name="connsiteX272" fmla="*/ 1144594 w 8030441"/>
              <a:gd name="connsiteY272" fmla="*/ 1162638 h 8847749"/>
              <a:gd name="connsiteX273" fmla="*/ 1243330 w 8030441"/>
              <a:gd name="connsiteY273" fmla="*/ 1054785 h 8847749"/>
              <a:gd name="connsiteX274" fmla="*/ 1347549 w 8030441"/>
              <a:gd name="connsiteY274" fmla="*/ 948757 h 8847749"/>
              <a:gd name="connsiteX275" fmla="*/ 1459083 w 8030441"/>
              <a:gd name="connsiteY275" fmla="*/ 851871 h 8847749"/>
              <a:gd name="connsiteX276" fmla="*/ 1577931 w 8030441"/>
              <a:gd name="connsiteY276" fmla="*/ 756813 h 8847749"/>
              <a:gd name="connsiteX277" fmla="*/ 1700435 w 8030441"/>
              <a:gd name="connsiteY277" fmla="*/ 667238 h 8847749"/>
              <a:gd name="connsiteX278" fmla="*/ 1830253 w 8030441"/>
              <a:gd name="connsiteY278" fmla="*/ 586803 h 8847749"/>
              <a:gd name="connsiteX279" fmla="*/ 1967385 w 8030441"/>
              <a:gd name="connsiteY279" fmla="*/ 508197 h 8847749"/>
              <a:gd name="connsiteX280" fmla="*/ 2111831 w 8030441"/>
              <a:gd name="connsiteY280" fmla="*/ 433248 h 8847749"/>
              <a:gd name="connsiteX281" fmla="*/ 2259934 w 8030441"/>
              <a:gd name="connsiteY281" fmla="*/ 365610 h 8847749"/>
              <a:gd name="connsiteX282" fmla="*/ 2413521 w 8030441"/>
              <a:gd name="connsiteY282" fmla="*/ 305285 h 8847749"/>
              <a:gd name="connsiteX283" fmla="*/ 2574422 w 8030441"/>
              <a:gd name="connsiteY283" fmla="*/ 246786 h 8847749"/>
              <a:gd name="connsiteX284" fmla="*/ 2742637 w 8030441"/>
              <a:gd name="connsiteY284" fmla="*/ 197430 h 8847749"/>
              <a:gd name="connsiteX285" fmla="*/ 2914510 w 8030441"/>
              <a:gd name="connsiteY285" fmla="*/ 149900 h 8847749"/>
              <a:gd name="connsiteX286" fmla="*/ 3093695 w 8030441"/>
              <a:gd name="connsiteY286" fmla="*/ 109683 h 8847749"/>
              <a:gd name="connsiteX287" fmla="*/ 3274709 w 8030441"/>
              <a:gd name="connsiteY287" fmla="*/ 78607 h 8847749"/>
              <a:gd name="connsiteX288" fmla="*/ 3464864 w 8030441"/>
              <a:gd name="connsiteY288" fmla="*/ 49358 h 8847749"/>
              <a:gd name="connsiteX289" fmla="*/ 3656849 w 8030441"/>
              <a:gd name="connsiteY289" fmla="*/ 29249 h 8847749"/>
              <a:gd name="connsiteX290" fmla="*/ 3857975 w 8030441"/>
              <a:gd name="connsiteY290" fmla="*/ 12797 h 8847749"/>
              <a:gd name="connsiteX291" fmla="*/ 4059103 w 8030441"/>
              <a:gd name="connsiteY291" fmla="*/ 1828 h 88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l="l" t="t" r="r" b="b"/>
            <a:pathLst>
              <a:path w="8030441" h="8847749">
                <a:moveTo>
                  <a:pt x="4267543" y="0"/>
                </a:moveTo>
                <a:lnTo>
                  <a:pt x="4397361" y="0"/>
                </a:lnTo>
                <a:lnTo>
                  <a:pt x="4525351" y="5485"/>
                </a:lnTo>
                <a:lnTo>
                  <a:pt x="4655169" y="10969"/>
                </a:lnTo>
                <a:lnTo>
                  <a:pt x="4783159" y="18280"/>
                </a:lnTo>
                <a:lnTo>
                  <a:pt x="4911148" y="29249"/>
                </a:lnTo>
                <a:lnTo>
                  <a:pt x="5039139" y="42045"/>
                </a:lnTo>
                <a:lnTo>
                  <a:pt x="5168957" y="54842"/>
                </a:lnTo>
                <a:lnTo>
                  <a:pt x="5296947" y="73123"/>
                </a:lnTo>
                <a:lnTo>
                  <a:pt x="5423107" y="91403"/>
                </a:lnTo>
                <a:lnTo>
                  <a:pt x="5551098" y="113339"/>
                </a:lnTo>
                <a:lnTo>
                  <a:pt x="5677258" y="137104"/>
                </a:lnTo>
                <a:lnTo>
                  <a:pt x="5803419" y="160869"/>
                </a:lnTo>
                <a:lnTo>
                  <a:pt x="5929581" y="190117"/>
                </a:lnTo>
                <a:lnTo>
                  <a:pt x="6053914" y="217538"/>
                </a:lnTo>
                <a:lnTo>
                  <a:pt x="6174591" y="246786"/>
                </a:lnTo>
                <a:lnTo>
                  <a:pt x="6297095" y="281520"/>
                </a:lnTo>
                <a:lnTo>
                  <a:pt x="6419599" y="316252"/>
                </a:lnTo>
                <a:lnTo>
                  <a:pt x="6538447" y="349158"/>
                </a:lnTo>
                <a:lnTo>
                  <a:pt x="6655466" y="389375"/>
                </a:lnTo>
                <a:lnTo>
                  <a:pt x="6772485" y="429592"/>
                </a:lnTo>
                <a:lnTo>
                  <a:pt x="6887675" y="471637"/>
                </a:lnTo>
                <a:lnTo>
                  <a:pt x="7001039" y="513682"/>
                </a:lnTo>
                <a:lnTo>
                  <a:pt x="7114401" y="557555"/>
                </a:lnTo>
                <a:lnTo>
                  <a:pt x="7224105" y="601428"/>
                </a:lnTo>
                <a:lnTo>
                  <a:pt x="7331983" y="648958"/>
                </a:lnTo>
                <a:lnTo>
                  <a:pt x="7438031" y="700143"/>
                </a:lnTo>
                <a:lnTo>
                  <a:pt x="7544081" y="749500"/>
                </a:lnTo>
                <a:lnTo>
                  <a:pt x="7646473" y="802513"/>
                </a:lnTo>
                <a:lnTo>
                  <a:pt x="7745207" y="855527"/>
                </a:lnTo>
                <a:lnTo>
                  <a:pt x="7843941" y="910368"/>
                </a:lnTo>
                <a:lnTo>
                  <a:pt x="7939019" y="965209"/>
                </a:lnTo>
                <a:lnTo>
                  <a:pt x="8030441" y="1023706"/>
                </a:lnTo>
                <a:lnTo>
                  <a:pt x="6993724" y="3189943"/>
                </a:lnTo>
                <a:lnTo>
                  <a:pt x="6823681" y="3100369"/>
                </a:lnTo>
                <a:lnTo>
                  <a:pt x="6646323" y="3008967"/>
                </a:lnTo>
                <a:lnTo>
                  <a:pt x="6457995" y="2919392"/>
                </a:lnTo>
                <a:lnTo>
                  <a:pt x="6266012" y="2829818"/>
                </a:lnTo>
                <a:lnTo>
                  <a:pt x="6068541" y="2743899"/>
                </a:lnTo>
                <a:lnTo>
                  <a:pt x="5865586" y="2661637"/>
                </a:lnTo>
                <a:lnTo>
                  <a:pt x="5662632" y="2579375"/>
                </a:lnTo>
                <a:lnTo>
                  <a:pt x="5461504" y="2506254"/>
                </a:lnTo>
                <a:lnTo>
                  <a:pt x="5260378" y="2438616"/>
                </a:lnTo>
                <a:lnTo>
                  <a:pt x="5061080" y="2374633"/>
                </a:lnTo>
                <a:lnTo>
                  <a:pt x="4962344" y="2345385"/>
                </a:lnTo>
                <a:lnTo>
                  <a:pt x="4869095" y="2319792"/>
                </a:lnTo>
                <a:lnTo>
                  <a:pt x="4774017" y="2294199"/>
                </a:lnTo>
                <a:lnTo>
                  <a:pt x="4680767" y="2272264"/>
                </a:lnTo>
                <a:lnTo>
                  <a:pt x="4589347" y="2252154"/>
                </a:lnTo>
                <a:lnTo>
                  <a:pt x="4499753" y="2232047"/>
                </a:lnTo>
                <a:lnTo>
                  <a:pt x="4411989" y="2217422"/>
                </a:lnTo>
                <a:lnTo>
                  <a:pt x="4327881" y="2204626"/>
                </a:lnTo>
                <a:lnTo>
                  <a:pt x="4247429" y="2193657"/>
                </a:lnTo>
                <a:lnTo>
                  <a:pt x="4168808" y="2188174"/>
                </a:lnTo>
                <a:lnTo>
                  <a:pt x="4093842" y="2182689"/>
                </a:lnTo>
                <a:lnTo>
                  <a:pt x="4020706" y="2180861"/>
                </a:lnTo>
                <a:lnTo>
                  <a:pt x="3962195" y="2182689"/>
                </a:lnTo>
                <a:lnTo>
                  <a:pt x="3907344" y="2186346"/>
                </a:lnTo>
                <a:lnTo>
                  <a:pt x="3854320" y="2190001"/>
                </a:lnTo>
                <a:lnTo>
                  <a:pt x="3801295" y="2200970"/>
                </a:lnTo>
                <a:lnTo>
                  <a:pt x="3757412" y="2211937"/>
                </a:lnTo>
                <a:lnTo>
                  <a:pt x="3711703" y="2224734"/>
                </a:lnTo>
                <a:lnTo>
                  <a:pt x="3673305" y="2243015"/>
                </a:lnTo>
                <a:lnTo>
                  <a:pt x="3636737" y="2261295"/>
                </a:lnTo>
                <a:lnTo>
                  <a:pt x="3601996" y="2285060"/>
                </a:lnTo>
                <a:lnTo>
                  <a:pt x="3572741" y="2312481"/>
                </a:lnTo>
                <a:lnTo>
                  <a:pt x="3561771" y="2325277"/>
                </a:lnTo>
                <a:lnTo>
                  <a:pt x="3548973" y="2339902"/>
                </a:lnTo>
                <a:lnTo>
                  <a:pt x="3538002" y="2356354"/>
                </a:lnTo>
                <a:lnTo>
                  <a:pt x="3528860" y="2372806"/>
                </a:lnTo>
                <a:lnTo>
                  <a:pt x="3519717" y="2391087"/>
                </a:lnTo>
                <a:lnTo>
                  <a:pt x="3512405" y="2409367"/>
                </a:lnTo>
                <a:lnTo>
                  <a:pt x="3506919" y="2427647"/>
                </a:lnTo>
                <a:lnTo>
                  <a:pt x="3501433" y="2447756"/>
                </a:lnTo>
                <a:lnTo>
                  <a:pt x="3494119" y="2489801"/>
                </a:lnTo>
                <a:lnTo>
                  <a:pt x="3490462" y="2537330"/>
                </a:lnTo>
                <a:lnTo>
                  <a:pt x="3505090" y="2636046"/>
                </a:lnTo>
                <a:lnTo>
                  <a:pt x="3541658" y="2721963"/>
                </a:lnTo>
                <a:lnTo>
                  <a:pt x="3601996" y="2800570"/>
                </a:lnTo>
                <a:lnTo>
                  <a:pt x="3684275" y="2871863"/>
                </a:lnTo>
                <a:lnTo>
                  <a:pt x="3783011" y="2937673"/>
                </a:lnTo>
                <a:lnTo>
                  <a:pt x="3905516" y="2997998"/>
                </a:lnTo>
                <a:lnTo>
                  <a:pt x="4038991" y="3056495"/>
                </a:lnTo>
                <a:lnTo>
                  <a:pt x="4190749" y="3109509"/>
                </a:lnTo>
                <a:lnTo>
                  <a:pt x="4355308" y="3158867"/>
                </a:lnTo>
                <a:lnTo>
                  <a:pt x="4529009" y="3208224"/>
                </a:lnTo>
                <a:lnTo>
                  <a:pt x="4715507" y="3259408"/>
                </a:lnTo>
                <a:lnTo>
                  <a:pt x="4907493" y="3308767"/>
                </a:lnTo>
                <a:lnTo>
                  <a:pt x="5108619" y="3361780"/>
                </a:lnTo>
                <a:lnTo>
                  <a:pt x="5313402" y="3416621"/>
                </a:lnTo>
                <a:lnTo>
                  <a:pt x="5521843" y="3475118"/>
                </a:lnTo>
                <a:lnTo>
                  <a:pt x="5728454" y="3540928"/>
                </a:lnTo>
                <a:lnTo>
                  <a:pt x="5940552" y="3608566"/>
                </a:lnTo>
                <a:lnTo>
                  <a:pt x="6147163" y="3687172"/>
                </a:lnTo>
                <a:lnTo>
                  <a:pt x="6353776" y="3771262"/>
                </a:lnTo>
                <a:lnTo>
                  <a:pt x="6551247" y="3866321"/>
                </a:lnTo>
                <a:lnTo>
                  <a:pt x="6745059" y="3970518"/>
                </a:lnTo>
                <a:lnTo>
                  <a:pt x="6929730" y="4087514"/>
                </a:lnTo>
                <a:lnTo>
                  <a:pt x="7107086" y="4213649"/>
                </a:lnTo>
                <a:lnTo>
                  <a:pt x="7269816" y="4356238"/>
                </a:lnTo>
                <a:lnTo>
                  <a:pt x="7419748" y="4507965"/>
                </a:lnTo>
                <a:lnTo>
                  <a:pt x="7556879" y="4677973"/>
                </a:lnTo>
                <a:lnTo>
                  <a:pt x="7675727" y="4866262"/>
                </a:lnTo>
                <a:lnTo>
                  <a:pt x="7774461" y="5067348"/>
                </a:lnTo>
                <a:lnTo>
                  <a:pt x="7858569" y="5292197"/>
                </a:lnTo>
                <a:lnTo>
                  <a:pt x="7917079" y="5531672"/>
                </a:lnTo>
                <a:lnTo>
                  <a:pt x="7957303" y="5791254"/>
                </a:lnTo>
                <a:lnTo>
                  <a:pt x="7970103" y="6074602"/>
                </a:lnTo>
                <a:lnTo>
                  <a:pt x="7964617" y="6251923"/>
                </a:lnTo>
                <a:lnTo>
                  <a:pt x="7948161" y="6421930"/>
                </a:lnTo>
                <a:lnTo>
                  <a:pt x="7924393" y="6588282"/>
                </a:lnTo>
                <a:lnTo>
                  <a:pt x="7893309" y="6745495"/>
                </a:lnTo>
                <a:lnTo>
                  <a:pt x="7851255" y="6899051"/>
                </a:lnTo>
                <a:lnTo>
                  <a:pt x="7798233" y="7043467"/>
                </a:lnTo>
                <a:lnTo>
                  <a:pt x="7741549" y="7186054"/>
                </a:lnTo>
                <a:lnTo>
                  <a:pt x="7675727" y="7319502"/>
                </a:lnTo>
                <a:lnTo>
                  <a:pt x="7598932" y="7447466"/>
                </a:lnTo>
                <a:lnTo>
                  <a:pt x="7516653" y="7569945"/>
                </a:lnTo>
                <a:lnTo>
                  <a:pt x="7427061" y="7685112"/>
                </a:lnTo>
                <a:lnTo>
                  <a:pt x="7330155" y="7798450"/>
                </a:lnTo>
                <a:lnTo>
                  <a:pt x="7227763" y="7900822"/>
                </a:lnTo>
                <a:lnTo>
                  <a:pt x="7116229" y="8001363"/>
                </a:lnTo>
                <a:lnTo>
                  <a:pt x="7001039" y="8094594"/>
                </a:lnTo>
                <a:lnTo>
                  <a:pt x="6880362" y="8182340"/>
                </a:lnTo>
                <a:lnTo>
                  <a:pt x="6754201" y="8262774"/>
                </a:lnTo>
                <a:lnTo>
                  <a:pt x="6618897" y="8339552"/>
                </a:lnTo>
                <a:lnTo>
                  <a:pt x="6479938" y="8410846"/>
                </a:lnTo>
                <a:lnTo>
                  <a:pt x="6337321" y="8476656"/>
                </a:lnTo>
                <a:lnTo>
                  <a:pt x="6189217" y="8536981"/>
                </a:lnTo>
                <a:lnTo>
                  <a:pt x="6037459" y="8591822"/>
                </a:lnTo>
                <a:lnTo>
                  <a:pt x="5882041" y="8639352"/>
                </a:lnTo>
                <a:lnTo>
                  <a:pt x="5721141" y="8685053"/>
                </a:lnTo>
                <a:lnTo>
                  <a:pt x="5554753" y="8723442"/>
                </a:lnTo>
                <a:lnTo>
                  <a:pt x="5390195" y="8756348"/>
                </a:lnTo>
                <a:lnTo>
                  <a:pt x="5218323" y="8783769"/>
                </a:lnTo>
                <a:lnTo>
                  <a:pt x="5044623" y="8807532"/>
                </a:lnTo>
                <a:lnTo>
                  <a:pt x="4870923" y="8823986"/>
                </a:lnTo>
                <a:lnTo>
                  <a:pt x="4691739" y="8836780"/>
                </a:lnTo>
                <a:lnTo>
                  <a:pt x="4512551" y="8844093"/>
                </a:lnTo>
                <a:lnTo>
                  <a:pt x="4327881" y="8847749"/>
                </a:lnTo>
                <a:lnTo>
                  <a:pt x="4188921" y="8844093"/>
                </a:lnTo>
                <a:lnTo>
                  <a:pt x="4046303" y="8842266"/>
                </a:lnTo>
                <a:lnTo>
                  <a:pt x="3901859" y="8834953"/>
                </a:lnTo>
                <a:lnTo>
                  <a:pt x="3759241" y="8823986"/>
                </a:lnTo>
                <a:lnTo>
                  <a:pt x="3614795" y="8811189"/>
                </a:lnTo>
                <a:lnTo>
                  <a:pt x="3470349" y="8794735"/>
                </a:lnTo>
                <a:lnTo>
                  <a:pt x="3325904" y="8776456"/>
                </a:lnTo>
                <a:lnTo>
                  <a:pt x="3181459" y="8756348"/>
                </a:lnTo>
                <a:lnTo>
                  <a:pt x="3035185" y="8732583"/>
                </a:lnTo>
                <a:lnTo>
                  <a:pt x="2890739" y="8703334"/>
                </a:lnTo>
                <a:lnTo>
                  <a:pt x="2746295" y="8674086"/>
                </a:lnTo>
                <a:lnTo>
                  <a:pt x="2601848" y="8643008"/>
                </a:lnTo>
                <a:lnTo>
                  <a:pt x="2457403" y="8604618"/>
                </a:lnTo>
                <a:lnTo>
                  <a:pt x="2314785" y="8568059"/>
                </a:lnTo>
                <a:lnTo>
                  <a:pt x="2172168" y="8529669"/>
                </a:lnTo>
                <a:lnTo>
                  <a:pt x="2029551" y="8483969"/>
                </a:lnTo>
                <a:lnTo>
                  <a:pt x="1890591" y="8440094"/>
                </a:lnTo>
                <a:lnTo>
                  <a:pt x="1751631" y="8392566"/>
                </a:lnTo>
                <a:lnTo>
                  <a:pt x="1614499" y="8343208"/>
                </a:lnTo>
                <a:lnTo>
                  <a:pt x="1477367" y="8286539"/>
                </a:lnTo>
                <a:lnTo>
                  <a:pt x="1342064" y="8231698"/>
                </a:lnTo>
                <a:lnTo>
                  <a:pt x="1208589" y="8175028"/>
                </a:lnTo>
                <a:lnTo>
                  <a:pt x="1076942" y="8112874"/>
                </a:lnTo>
                <a:lnTo>
                  <a:pt x="947125" y="8052549"/>
                </a:lnTo>
                <a:lnTo>
                  <a:pt x="820963" y="7986739"/>
                </a:lnTo>
                <a:lnTo>
                  <a:pt x="698459" y="7919101"/>
                </a:lnTo>
                <a:lnTo>
                  <a:pt x="574126" y="7851464"/>
                </a:lnTo>
                <a:lnTo>
                  <a:pt x="453450" y="7776514"/>
                </a:lnTo>
                <a:lnTo>
                  <a:pt x="336430" y="7703392"/>
                </a:lnTo>
                <a:lnTo>
                  <a:pt x="221241" y="7626615"/>
                </a:lnTo>
                <a:lnTo>
                  <a:pt x="107877" y="7548008"/>
                </a:lnTo>
                <a:lnTo>
                  <a:pt x="0" y="7467574"/>
                </a:lnTo>
                <a:lnTo>
                  <a:pt x="1060487" y="5323275"/>
                </a:lnTo>
                <a:lnTo>
                  <a:pt x="1144594" y="5390913"/>
                </a:lnTo>
                <a:lnTo>
                  <a:pt x="1234187" y="5460378"/>
                </a:lnTo>
                <a:lnTo>
                  <a:pt x="1327437" y="5528016"/>
                </a:lnTo>
                <a:lnTo>
                  <a:pt x="1422515" y="5593824"/>
                </a:lnTo>
                <a:lnTo>
                  <a:pt x="1519422" y="5657807"/>
                </a:lnTo>
                <a:lnTo>
                  <a:pt x="1619984" y="5723617"/>
                </a:lnTo>
                <a:lnTo>
                  <a:pt x="1722376" y="5783942"/>
                </a:lnTo>
                <a:lnTo>
                  <a:pt x="1826597" y="5844268"/>
                </a:lnTo>
                <a:lnTo>
                  <a:pt x="1932646" y="5904593"/>
                </a:lnTo>
                <a:lnTo>
                  <a:pt x="2042351" y="5963092"/>
                </a:lnTo>
                <a:lnTo>
                  <a:pt x="2150227" y="6017933"/>
                </a:lnTo>
                <a:lnTo>
                  <a:pt x="2261762" y="6072774"/>
                </a:lnTo>
                <a:lnTo>
                  <a:pt x="2375124" y="6125786"/>
                </a:lnTo>
                <a:lnTo>
                  <a:pt x="2484830" y="6175144"/>
                </a:lnTo>
                <a:lnTo>
                  <a:pt x="2598192" y="6224502"/>
                </a:lnTo>
                <a:lnTo>
                  <a:pt x="2711554" y="6272030"/>
                </a:lnTo>
                <a:lnTo>
                  <a:pt x="2824916" y="6317733"/>
                </a:lnTo>
                <a:lnTo>
                  <a:pt x="2938278" y="6359778"/>
                </a:lnTo>
                <a:lnTo>
                  <a:pt x="3049812" y="6398165"/>
                </a:lnTo>
                <a:lnTo>
                  <a:pt x="3161347" y="6436555"/>
                </a:lnTo>
                <a:lnTo>
                  <a:pt x="3272881" y="6473116"/>
                </a:lnTo>
                <a:lnTo>
                  <a:pt x="3380757" y="6504192"/>
                </a:lnTo>
                <a:lnTo>
                  <a:pt x="3488634" y="6533441"/>
                </a:lnTo>
                <a:lnTo>
                  <a:pt x="3594683" y="6559034"/>
                </a:lnTo>
                <a:lnTo>
                  <a:pt x="3698903" y="6586455"/>
                </a:lnTo>
                <a:lnTo>
                  <a:pt x="3801295" y="6606564"/>
                </a:lnTo>
                <a:lnTo>
                  <a:pt x="3901859" y="6624844"/>
                </a:lnTo>
                <a:lnTo>
                  <a:pt x="3996937" y="6637640"/>
                </a:lnTo>
                <a:lnTo>
                  <a:pt x="4092014" y="6652264"/>
                </a:lnTo>
                <a:lnTo>
                  <a:pt x="4183436" y="6659577"/>
                </a:lnTo>
                <a:lnTo>
                  <a:pt x="4271200" y="6665061"/>
                </a:lnTo>
                <a:lnTo>
                  <a:pt x="4355308" y="6666889"/>
                </a:lnTo>
                <a:lnTo>
                  <a:pt x="4432101" y="6665061"/>
                </a:lnTo>
                <a:lnTo>
                  <a:pt x="4505239" y="6659577"/>
                </a:lnTo>
                <a:lnTo>
                  <a:pt x="4572889" y="6652264"/>
                </a:lnTo>
                <a:lnTo>
                  <a:pt x="4638713" y="6641296"/>
                </a:lnTo>
                <a:lnTo>
                  <a:pt x="4699051" y="6624844"/>
                </a:lnTo>
                <a:lnTo>
                  <a:pt x="4757561" y="6606564"/>
                </a:lnTo>
                <a:lnTo>
                  <a:pt x="4810585" y="6586455"/>
                </a:lnTo>
                <a:lnTo>
                  <a:pt x="4858125" y="6559034"/>
                </a:lnTo>
                <a:lnTo>
                  <a:pt x="4878237" y="6546237"/>
                </a:lnTo>
                <a:lnTo>
                  <a:pt x="4900177" y="6529785"/>
                </a:lnTo>
                <a:lnTo>
                  <a:pt x="4918463" y="6515161"/>
                </a:lnTo>
                <a:lnTo>
                  <a:pt x="4936747" y="6498709"/>
                </a:lnTo>
                <a:lnTo>
                  <a:pt x="4955031" y="6480427"/>
                </a:lnTo>
                <a:lnTo>
                  <a:pt x="4967831" y="6462147"/>
                </a:lnTo>
                <a:lnTo>
                  <a:pt x="4984286" y="6443868"/>
                </a:lnTo>
                <a:lnTo>
                  <a:pt x="4997084" y="6421930"/>
                </a:lnTo>
                <a:lnTo>
                  <a:pt x="5008055" y="6401823"/>
                </a:lnTo>
                <a:lnTo>
                  <a:pt x="5019027" y="6378058"/>
                </a:lnTo>
                <a:lnTo>
                  <a:pt x="5026339" y="6354293"/>
                </a:lnTo>
                <a:lnTo>
                  <a:pt x="5031825" y="6330527"/>
                </a:lnTo>
                <a:lnTo>
                  <a:pt x="5039139" y="6304936"/>
                </a:lnTo>
                <a:lnTo>
                  <a:pt x="5042795" y="6277516"/>
                </a:lnTo>
                <a:lnTo>
                  <a:pt x="5044623" y="6251923"/>
                </a:lnTo>
                <a:lnTo>
                  <a:pt x="5044623" y="6222674"/>
                </a:lnTo>
                <a:lnTo>
                  <a:pt x="5031825" y="6122131"/>
                </a:lnTo>
                <a:lnTo>
                  <a:pt x="4995257" y="6032557"/>
                </a:lnTo>
                <a:lnTo>
                  <a:pt x="4934918" y="5952123"/>
                </a:lnTo>
                <a:lnTo>
                  <a:pt x="4852639" y="5879000"/>
                </a:lnTo>
                <a:lnTo>
                  <a:pt x="4752075" y="5813192"/>
                </a:lnTo>
                <a:lnTo>
                  <a:pt x="4631400" y="5751037"/>
                </a:lnTo>
                <a:lnTo>
                  <a:pt x="4497925" y="5694368"/>
                </a:lnTo>
                <a:lnTo>
                  <a:pt x="4344338" y="5641355"/>
                </a:lnTo>
                <a:lnTo>
                  <a:pt x="4181608" y="5593824"/>
                </a:lnTo>
                <a:lnTo>
                  <a:pt x="4007907" y="5544468"/>
                </a:lnTo>
                <a:lnTo>
                  <a:pt x="3819579" y="5496938"/>
                </a:lnTo>
                <a:lnTo>
                  <a:pt x="3627594" y="5449410"/>
                </a:lnTo>
                <a:lnTo>
                  <a:pt x="3428296" y="5400052"/>
                </a:lnTo>
                <a:lnTo>
                  <a:pt x="3223513" y="5347038"/>
                </a:lnTo>
                <a:lnTo>
                  <a:pt x="3015072" y="5292197"/>
                </a:lnTo>
                <a:lnTo>
                  <a:pt x="2806631" y="5231872"/>
                </a:lnTo>
                <a:lnTo>
                  <a:pt x="2596363" y="5166062"/>
                </a:lnTo>
                <a:lnTo>
                  <a:pt x="2387923" y="5094769"/>
                </a:lnTo>
                <a:lnTo>
                  <a:pt x="2183140" y="5016162"/>
                </a:lnTo>
                <a:lnTo>
                  <a:pt x="1985670" y="4926589"/>
                </a:lnTo>
                <a:lnTo>
                  <a:pt x="1790029" y="4827873"/>
                </a:lnTo>
                <a:lnTo>
                  <a:pt x="1605356" y="4718190"/>
                </a:lnTo>
                <a:lnTo>
                  <a:pt x="1429828" y="4597539"/>
                </a:lnTo>
                <a:lnTo>
                  <a:pt x="1267098" y="4464093"/>
                </a:lnTo>
                <a:lnTo>
                  <a:pt x="1117168" y="4316021"/>
                </a:lnTo>
                <a:lnTo>
                  <a:pt x="980036" y="4153324"/>
                </a:lnTo>
                <a:lnTo>
                  <a:pt x="861189" y="3976004"/>
                </a:lnTo>
                <a:lnTo>
                  <a:pt x="760625" y="3778574"/>
                </a:lnTo>
                <a:lnTo>
                  <a:pt x="680174" y="3566521"/>
                </a:lnTo>
                <a:lnTo>
                  <a:pt x="618008" y="3334359"/>
                </a:lnTo>
                <a:lnTo>
                  <a:pt x="579611" y="3082088"/>
                </a:lnTo>
                <a:lnTo>
                  <a:pt x="568641" y="2809709"/>
                </a:lnTo>
                <a:lnTo>
                  <a:pt x="570469" y="2648842"/>
                </a:lnTo>
                <a:lnTo>
                  <a:pt x="585097" y="2493457"/>
                </a:lnTo>
                <a:lnTo>
                  <a:pt x="605209" y="2339902"/>
                </a:lnTo>
                <a:lnTo>
                  <a:pt x="634463" y="2193657"/>
                </a:lnTo>
                <a:lnTo>
                  <a:pt x="671033" y="2049243"/>
                </a:lnTo>
                <a:lnTo>
                  <a:pt x="716744" y="1910310"/>
                </a:lnTo>
                <a:lnTo>
                  <a:pt x="767939" y="1775034"/>
                </a:lnTo>
                <a:lnTo>
                  <a:pt x="830106" y="1643416"/>
                </a:lnTo>
                <a:lnTo>
                  <a:pt x="897757" y="1515451"/>
                </a:lnTo>
                <a:lnTo>
                  <a:pt x="974551" y="1394800"/>
                </a:lnTo>
                <a:lnTo>
                  <a:pt x="1055002" y="1275978"/>
                </a:lnTo>
                <a:lnTo>
                  <a:pt x="1144594" y="1162638"/>
                </a:lnTo>
                <a:lnTo>
                  <a:pt x="1243330" y="1054785"/>
                </a:lnTo>
                <a:lnTo>
                  <a:pt x="1347549" y="948757"/>
                </a:lnTo>
                <a:lnTo>
                  <a:pt x="1459083" y="851871"/>
                </a:lnTo>
                <a:lnTo>
                  <a:pt x="1577931" y="756813"/>
                </a:lnTo>
                <a:lnTo>
                  <a:pt x="1700435" y="667238"/>
                </a:lnTo>
                <a:lnTo>
                  <a:pt x="1830253" y="586803"/>
                </a:lnTo>
                <a:lnTo>
                  <a:pt x="1967385" y="508197"/>
                </a:lnTo>
                <a:lnTo>
                  <a:pt x="2111831" y="433248"/>
                </a:lnTo>
                <a:lnTo>
                  <a:pt x="2259934" y="365610"/>
                </a:lnTo>
                <a:lnTo>
                  <a:pt x="2413521" y="305285"/>
                </a:lnTo>
                <a:lnTo>
                  <a:pt x="2574422" y="246786"/>
                </a:lnTo>
                <a:lnTo>
                  <a:pt x="2742637" y="197430"/>
                </a:lnTo>
                <a:lnTo>
                  <a:pt x="2914510" y="149900"/>
                </a:lnTo>
                <a:lnTo>
                  <a:pt x="3093695" y="109683"/>
                </a:lnTo>
                <a:lnTo>
                  <a:pt x="3274709" y="78607"/>
                </a:lnTo>
                <a:lnTo>
                  <a:pt x="3464864" y="49358"/>
                </a:lnTo>
                <a:lnTo>
                  <a:pt x="3656849" y="29249"/>
                </a:lnTo>
                <a:lnTo>
                  <a:pt x="3857975" y="12797"/>
                </a:lnTo>
                <a:lnTo>
                  <a:pt x="4059103" y="1828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6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B0CD4C94-410F-4EC5-BA10-ED197298CC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0" y="731520"/>
            <a:ext cx="5705429" cy="5394960"/>
          </a:xfrm>
          <a:custGeom>
            <a:avLst/>
            <a:gdLst>
              <a:gd name="connsiteX0" fmla="*/ 0 w 8558144"/>
              <a:gd name="connsiteY0" fmla="*/ 0 h 8092440"/>
              <a:gd name="connsiteX1" fmla="*/ 1876511 w 8558144"/>
              <a:gd name="connsiteY1" fmla="*/ 0 h 8092440"/>
              <a:gd name="connsiteX2" fmla="*/ 2679608 w 8558144"/>
              <a:gd name="connsiteY2" fmla="*/ 5310450 h 8092440"/>
              <a:gd name="connsiteX3" fmla="*/ 3465881 w 8558144"/>
              <a:gd name="connsiteY3" fmla="*/ 11991 h 8092440"/>
              <a:gd name="connsiteX4" fmla="*/ 5176388 w 8558144"/>
              <a:gd name="connsiteY4" fmla="*/ 0 h 8092440"/>
              <a:gd name="connsiteX5" fmla="*/ 5977243 w 8558144"/>
              <a:gd name="connsiteY5" fmla="*/ 5310450 h 8092440"/>
              <a:gd name="connsiteX6" fmla="*/ 6764636 w 8558144"/>
              <a:gd name="connsiteY6" fmla="*/ 0 h 8092440"/>
              <a:gd name="connsiteX7" fmla="*/ 8558144 w 8558144"/>
              <a:gd name="connsiteY7" fmla="*/ 0 h 8092440"/>
              <a:gd name="connsiteX8" fmla="*/ 6825205 w 8558144"/>
              <a:gd name="connsiteY8" fmla="*/ 8092440 h 8092440"/>
              <a:gd name="connsiteX9" fmla="*/ 5015993 w 8558144"/>
              <a:gd name="connsiteY9" fmla="*/ 8092440 h 8092440"/>
              <a:gd name="connsiteX10" fmla="*/ 4283559 w 8558144"/>
              <a:gd name="connsiteY10" fmla="*/ 3254792 h 8092440"/>
              <a:gd name="connsiteX11" fmla="*/ 3525329 w 8558144"/>
              <a:gd name="connsiteY11" fmla="*/ 8092440 h 8092440"/>
              <a:gd name="connsiteX12" fmla="*/ 1718359 w 8558144"/>
              <a:gd name="connsiteY12" fmla="*/ 8092440 h 80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58144" h="8092440">
                <a:moveTo>
                  <a:pt x="0" y="0"/>
                </a:moveTo>
                <a:lnTo>
                  <a:pt x="1876511" y="0"/>
                </a:lnTo>
                <a:lnTo>
                  <a:pt x="2679608" y="5310450"/>
                </a:lnTo>
                <a:lnTo>
                  <a:pt x="3465881" y="11991"/>
                </a:lnTo>
                <a:lnTo>
                  <a:pt x="5176388" y="0"/>
                </a:lnTo>
                <a:lnTo>
                  <a:pt x="5977243" y="5310450"/>
                </a:lnTo>
                <a:lnTo>
                  <a:pt x="6764636" y="0"/>
                </a:lnTo>
                <a:lnTo>
                  <a:pt x="8558144" y="0"/>
                </a:lnTo>
                <a:lnTo>
                  <a:pt x="6825205" y="8092440"/>
                </a:lnTo>
                <a:lnTo>
                  <a:pt x="5015993" y="8092440"/>
                </a:lnTo>
                <a:lnTo>
                  <a:pt x="4283559" y="3254792"/>
                </a:lnTo>
                <a:lnTo>
                  <a:pt x="3525329" y="8092440"/>
                </a:lnTo>
                <a:lnTo>
                  <a:pt x="1718359" y="809244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7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E11FB6FB-DE99-4526-8A81-744BFEC12C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2237" y="731520"/>
            <a:ext cx="5228243" cy="5394960"/>
          </a:xfrm>
          <a:custGeom>
            <a:avLst/>
            <a:gdLst>
              <a:gd name="connsiteX0" fmla="*/ 3921180 w 7842364"/>
              <a:gd name="connsiteY0" fmla="*/ 2190927 h 8092440"/>
              <a:gd name="connsiteX1" fmla="*/ 2123221 w 7842364"/>
              <a:gd name="connsiteY1" fmla="*/ 4046220 h 8092440"/>
              <a:gd name="connsiteX2" fmla="*/ 3921180 w 7842364"/>
              <a:gd name="connsiteY2" fmla="*/ 5901513 h 8092440"/>
              <a:gd name="connsiteX3" fmla="*/ 5719140 w 7842364"/>
              <a:gd name="connsiteY3" fmla="*/ 4046220 h 8092440"/>
              <a:gd name="connsiteX4" fmla="*/ 3921180 w 7842364"/>
              <a:gd name="connsiteY4" fmla="*/ 2190927 h 8092440"/>
              <a:gd name="connsiteX5" fmla="*/ 3921182 w 7842364"/>
              <a:gd name="connsiteY5" fmla="*/ 0 h 8092440"/>
              <a:gd name="connsiteX6" fmla="*/ 7842364 w 7842364"/>
              <a:gd name="connsiteY6" fmla="*/ 4046220 h 8092440"/>
              <a:gd name="connsiteX7" fmla="*/ 3921182 w 7842364"/>
              <a:gd name="connsiteY7" fmla="*/ 8092440 h 8092440"/>
              <a:gd name="connsiteX8" fmla="*/ 0 w 7842364"/>
              <a:gd name="connsiteY8" fmla="*/ 4046220 h 8092440"/>
              <a:gd name="connsiteX9" fmla="*/ 3921182 w 7842364"/>
              <a:gd name="connsiteY9" fmla="*/ 0 h 80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42364" h="8092440">
                <a:moveTo>
                  <a:pt x="3921180" y="2190927"/>
                </a:moveTo>
                <a:cubicBezTo>
                  <a:pt x="2928196" y="2190927"/>
                  <a:pt x="2123221" y="3021571"/>
                  <a:pt x="2123221" y="4046220"/>
                </a:cubicBezTo>
                <a:cubicBezTo>
                  <a:pt x="2123221" y="5070870"/>
                  <a:pt x="2928196" y="5901513"/>
                  <a:pt x="3921180" y="5901513"/>
                </a:cubicBezTo>
                <a:cubicBezTo>
                  <a:pt x="4914166" y="5901513"/>
                  <a:pt x="5719140" y="5070870"/>
                  <a:pt x="5719140" y="4046220"/>
                </a:cubicBezTo>
                <a:cubicBezTo>
                  <a:pt x="5719140" y="3021571"/>
                  <a:pt x="4914166" y="2190927"/>
                  <a:pt x="3921180" y="2190927"/>
                </a:cubicBezTo>
                <a:close/>
                <a:moveTo>
                  <a:pt x="3921182" y="0"/>
                </a:moveTo>
                <a:cubicBezTo>
                  <a:pt x="6086792" y="0"/>
                  <a:pt x="7842364" y="1811555"/>
                  <a:pt x="7842364" y="4046220"/>
                </a:cubicBezTo>
                <a:cubicBezTo>
                  <a:pt x="7842364" y="6280886"/>
                  <a:pt x="6086792" y="8092440"/>
                  <a:pt x="3921182" y="8092440"/>
                </a:cubicBezTo>
                <a:cubicBezTo>
                  <a:pt x="1755572" y="8092440"/>
                  <a:pt x="0" y="6280886"/>
                  <a:pt x="0" y="4046220"/>
                </a:cubicBezTo>
                <a:cubicBezTo>
                  <a:pt x="0" y="1811555"/>
                  <a:pt x="1755572" y="0"/>
                  <a:pt x="3921182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68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ED8A5055-A42D-4AB4-8839-9B566F7462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0" y="731520"/>
            <a:ext cx="4895365" cy="5394960"/>
          </a:xfrm>
          <a:custGeom>
            <a:avLst/>
            <a:gdLst>
              <a:gd name="connsiteX0" fmla="*/ 0 w 7343048"/>
              <a:gd name="connsiteY0" fmla="*/ 0 h 8092440"/>
              <a:gd name="connsiteX1" fmla="*/ 7343048 w 7343048"/>
              <a:gd name="connsiteY1" fmla="*/ 0 h 8092440"/>
              <a:gd name="connsiteX2" fmla="*/ 7343048 w 7343048"/>
              <a:gd name="connsiteY2" fmla="*/ 2112190 h 8092440"/>
              <a:gd name="connsiteX3" fmla="*/ 5016111 w 7343048"/>
              <a:gd name="connsiteY3" fmla="*/ 2112190 h 8092440"/>
              <a:gd name="connsiteX4" fmla="*/ 5016111 w 7343048"/>
              <a:gd name="connsiteY4" fmla="*/ 8092440 h 8092440"/>
              <a:gd name="connsiteX5" fmla="*/ 2314863 w 7343048"/>
              <a:gd name="connsiteY5" fmla="*/ 8092440 h 8092440"/>
              <a:gd name="connsiteX6" fmla="*/ 2314863 w 7343048"/>
              <a:gd name="connsiteY6" fmla="*/ 2112190 h 8092440"/>
              <a:gd name="connsiteX7" fmla="*/ 0 w 7343048"/>
              <a:gd name="connsiteY7" fmla="*/ 2112190 h 80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3048" h="8092440">
                <a:moveTo>
                  <a:pt x="0" y="0"/>
                </a:moveTo>
                <a:lnTo>
                  <a:pt x="7343048" y="0"/>
                </a:lnTo>
                <a:lnTo>
                  <a:pt x="7343048" y="2112190"/>
                </a:lnTo>
                <a:lnTo>
                  <a:pt x="5016111" y="2112190"/>
                </a:lnTo>
                <a:lnTo>
                  <a:pt x="5016111" y="8092440"/>
                </a:lnTo>
                <a:lnTo>
                  <a:pt x="2314863" y="8092440"/>
                </a:lnTo>
                <a:lnTo>
                  <a:pt x="2314863" y="2112190"/>
                </a:lnTo>
                <a:lnTo>
                  <a:pt x="0" y="211219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33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25D87A19-7829-44A5-8A23-CB4FFC4CD0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011396" cy="6126480"/>
          </a:xfrm>
          <a:custGeom>
            <a:avLst/>
            <a:gdLst>
              <a:gd name="connsiteX0" fmla="*/ 0 w 6017094"/>
              <a:gd name="connsiteY0" fmla="*/ 0 h 9189720"/>
              <a:gd name="connsiteX1" fmla="*/ 6017094 w 6017094"/>
              <a:gd name="connsiteY1" fmla="*/ 0 h 9189720"/>
              <a:gd name="connsiteX2" fmla="*/ 6017094 w 6017094"/>
              <a:gd name="connsiteY2" fmla="*/ 4594860 h 9189720"/>
              <a:gd name="connsiteX3" fmla="*/ 6017093 w 6017094"/>
              <a:gd name="connsiteY3" fmla="*/ 4594860 h 9189720"/>
              <a:gd name="connsiteX4" fmla="*/ 6017093 w 6017094"/>
              <a:gd name="connsiteY4" fmla="*/ 9189720 h 9189720"/>
              <a:gd name="connsiteX5" fmla="*/ 1097280 w 6017094"/>
              <a:gd name="connsiteY5" fmla="*/ 9189720 h 9189720"/>
              <a:gd name="connsiteX6" fmla="*/ 1097280 w 6017094"/>
              <a:gd name="connsiteY6" fmla="*/ 4594860 h 9189720"/>
              <a:gd name="connsiteX7" fmla="*/ 0 w 6017094"/>
              <a:gd name="connsiteY7" fmla="*/ 4594860 h 918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7094" h="9189720">
                <a:moveTo>
                  <a:pt x="0" y="0"/>
                </a:moveTo>
                <a:lnTo>
                  <a:pt x="6017094" y="0"/>
                </a:lnTo>
                <a:lnTo>
                  <a:pt x="6017094" y="4594860"/>
                </a:lnTo>
                <a:lnTo>
                  <a:pt x="6017093" y="4594860"/>
                </a:lnTo>
                <a:lnTo>
                  <a:pt x="6017093" y="9189720"/>
                </a:lnTo>
                <a:lnTo>
                  <a:pt x="1097280" y="9189720"/>
                </a:lnTo>
                <a:lnTo>
                  <a:pt x="1097280" y="4594860"/>
                </a:lnTo>
                <a:lnTo>
                  <a:pt x="0" y="4594860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95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4179C2B5-6DAA-48A2-9C64-D211013C47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452936" y="731520"/>
            <a:ext cx="4739065" cy="3038168"/>
          </a:xfrm>
          <a:custGeom>
            <a:avLst/>
            <a:gdLst>
              <a:gd name="connsiteX0" fmla="*/ 0 w 7108597"/>
              <a:gd name="connsiteY0" fmla="*/ 0 h 4557252"/>
              <a:gd name="connsiteX1" fmla="*/ 7108597 w 7108597"/>
              <a:gd name="connsiteY1" fmla="*/ 0 h 4557252"/>
              <a:gd name="connsiteX2" fmla="*/ 7108597 w 7108597"/>
              <a:gd name="connsiteY2" fmla="*/ 4557252 h 4557252"/>
              <a:gd name="connsiteX3" fmla="*/ 0 w 7108597"/>
              <a:gd name="connsiteY3" fmla="*/ 4557252 h 455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08597" h="4557252">
                <a:moveTo>
                  <a:pt x="0" y="0"/>
                </a:moveTo>
                <a:lnTo>
                  <a:pt x="7108597" y="0"/>
                </a:lnTo>
                <a:lnTo>
                  <a:pt x="7108597" y="4557252"/>
                </a:lnTo>
                <a:lnTo>
                  <a:pt x="0" y="4557252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7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19F62463-56DA-4A77-B94E-00117D304C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82116" y="731520"/>
            <a:ext cx="3378364" cy="5394957"/>
          </a:xfrm>
          <a:custGeom>
            <a:avLst/>
            <a:gdLst>
              <a:gd name="connsiteX0" fmla="*/ 0 w 5067546"/>
              <a:gd name="connsiteY0" fmla="*/ 0 h 8092436"/>
              <a:gd name="connsiteX1" fmla="*/ 5067546 w 5067546"/>
              <a:gd name="connsiteY1" fmla="*/ 0 h 8092436"/>
              <a:gd name="connsiteX2" fmla="*/ 5067546 w 5067546"/>
              <a:gd name="connsiteY2" fmla="*/ 8092436 h 8092436"/>
              <a:gd name="connsiteX3" fmla="*/ 0 w 5067546"/>
              <a:gd name="connsiteY3" fmla="*/ 8092436 h 809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7546" h="8092436">
                <a:moveTo>
                  <a:pt x="0" y="0"/>
                </a:moveTo>
                <a:lnTo>
                  <a:pt x="5067546" y="0"/>
                </a:lnTo>
                <a:lnTo>
                  <a:pt x="5067546" y="8092436"/>
                </a:lnTo>
                <a:lnTo>
                  <a:pt x="0" y="8092436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8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5210EB43-A13F-43A5-B411-DD768559AB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526413"/>
          </a:xfrm>
          <a:custGeom>
            <a:avLst/>
            <a:gdLst>
              <a:gd name="connsiteX0" fmla="*/ 0 w 18288000"/>
              <a:gd name="connsiteY0" fmla="*/ 0 h 6789620"/>
              <a:gd name="connsiteX1" fmla="*/ 18288000 w 18288000"/>
              <a:gd name="connsiteY1" fmla="*/ 0 h 6789620"/>
              <a:gd name="connsiteX2" fmla="*/ 18288000 w 18288000"/>
              <a:gd name="connsiteY2" fmla="*/ 3725080 h 6789620"/>
              <a:gd name="connsiteX3" fmla="*/ 18287998 w 18288000"/>
              <a:gd name="connsiteY3" fmla="*/ 3725080 h 6789620"/>
              <a:gd name="connsiteX4" fmla="*/ 18287998 w 18288000"/>
              <a:gd name="connsiteY4" fmla="*/ 4021530 h 6789620"/>
              <a:gd name="connsiteX5" fmla="*/ 15799588 w 18288000"/>
              <a:gd name="connsiteY5" fmla="*/ 4021530 h 6789620"/>
              <a:gd name="connsiteX6" fmla="*/ 15789226 w 18288000"/>
              <a:gd name="connsiteY6" fmla="*/ 4023061 h 6789620"/>
              <a:gd name="connsiteX7" fmla="*/ 15443215 w 18288000"/>
              <a:gd name="connsiteY7" fmla="*/ 4369073 h 6789620"/>
              <a:gd name="connsiteX8" fmla="*/ 15719493 w 18288000"/>
              <a:gd name="connsiteY8" fmla="*/ 4708054 h 6789620"/>
              <a:gd name="connsiteX9" fmla="*/ 15774034 w 18288000"/>
              <a:gd name="connsiteY9" fmla="*/ 4713553 h 6789620"/>
              <a:gd name="connsiteX10" fmla="*/ 16305875 w 18288000"/>
              <a:gd name="connsiteY10" fmla="*/ 4713553 h 6789620"/>
              <a:gd name="connsiteX11" fmla="*/ 16651886 w 18288000"/>
              <a:gd name="connsiteY11" fmla="*/ 5059564 h 6789620"/>
              <a:gd name="connsiteX12" fmla="*/ 16305875 w 18288000"/>
              <a:gd name="connsiteY12" fmla="*/ 5405575 h 6789620"/>
              <a:gd name="connsiteX13" fmla="*/ 12470052 w 18288000"/>
              <a:gd name="connsiteY13" fmla="*/ 5405575 h 6789620"/>
              <a:gd name="connsiteX14" fmla="*/ 12124041 w 18288000"/>
              <a:gd name="connsiteY14" fmla="*/ 5751586 h 6789620"/>
              <a:gd name="connsiteX15" fmla="*/ 12470052 w 18288000"/>
              <a:gd name="connsiteY15" fmla="*/ 6097598 h 6789620"/>
              <a:gd name="connsiteX16" fmla="*/ 12510058 w 18288000"/>
              <a:gd name="connsiteY16" fmla="*/ 6097598 h 6789620"/>
              <a:gd name="connsiteX17" fmla="*/ 12856069 w 18288000"/>
              <a:gd name="connsiteY17" fmla="*/ 6443609 h 6789620"/>
              <a:gd name="connsiteX18" fmla="*/ 12510058 w 18288000"/>
              <a:gd name="connsiteY18" fmla="*/ 6789620 h 6789620"/>
              <a:gd name="connsiteX19" fmla="*/ 8606217 w 18288000"/>
              <a:gd name="connsiteY19" fmla="*/ 6789620 h 6789620"/>
              <a:gd name="connsiteX20" fmla="*/ 8260206 w 18288000"/>
              <a:gd name="connsiteY20" fmla="*/ 6443609 h 6789620"/>
              <a:gd name="connsiteX21" fmla="*/ 8606217 w 18288000"/>
              <a:gd name="connsiteY21" fmla="*/ 6097598 h 6789620"/>
              <a:gd name="connsiteX22" fmla="*/ 8642476 w 18288000"/>
              <a:gd name="connsiteY22" fmla="*/ 6097598 h 6789620"/>
              <a:gd name="connsiteX23" fmla="*/ 8678557 w 18288000"/>
              <a:gd name="connsiteY23" fmla="*/ 6093960 h 6789620"/>
              <a:gd name="connsiteX24" fmla="*/ 8954835 w 18288000"/>
              <a:gd name="connsiteY24" fmla="*/ 5754979 h 6789620"/>
              <a:gd name="connsiteX25" fmla="*/ 8608824 w 18288000"/>
              <a:gd name="connsiteY25" fmla="*/ 5408968 h 6789620"/>
              <a:gd name="connsiteX26" fmla="*/ 8533936 w 18288000"/>
              <a:gd name="connsiteY26" fmla="*/ 5405575 h 6789620"/>
              <a:gd name="connsiteX27" fmla="*/ 4977817 w 18288000"/>
              <a:gd name="connsiteY27" fmla="*/ 5405575 h 6789620"/>
              <a:gd name="connsiteX28" fmla="*/ 4631804 w 18288000"/>
              <a:gd name="connsiteY28" fmla="*/ 5059564 h 6789620"/>
              <a:gd name="connsiteX29" fmla="*/ 4631804 w 18288000"/>
              <a:gd name="connsiteY29" fmla="*/ 5059562 h 6789620"/>
              <a:gd name="connsiteX30" fmla="*/ 4604615 w 18288000"/>
              <a:gd name="connsiteY30" fmla="*/ 4924882 h 6789620"/>
              <a:gd name="connsiteX31" fmla="*/ 4285795 w 18288000"/>
              <a:gd name="connsiteY31" fmla="*/ 4713554 h 6789620"/>
              <a:gd name="connsiteX32" fmla="*/ 4285797 w 18288000"/>
              <a:gd name="connsiteY32" fmla="*/ 4713553 h 6789620"/>
              <a:gd name="connsiteX33" fmla="*/ 1763560 w 18288000"/>
              <a:gd name="connsiteY33" fmla="*/ 4713553 h 6789620"/>
              <a:gd name="connsiteX34" fmla="*/ 1417550 w 18288000"/>
              <a:gd name="connsiteY34" fmla="*/ 4367541 h 6789620"/>
              <a:gd name="connsiteX35" fmla="*/ 1418575 w 18288000"/>
              <a:gd name="connsiteY35" fmla="*/ 4362463 h 6789620"/>
              <a:gd name="connsiteX36" fmla="*/ 1392153 w 18288000"/>
              <a:gd name="connsiteY36" fmla="*/ 4231594 h 6789620"/>
              <a:gd name="connsiteX37" fmla="*/ 1126030 w 18288000"/>
              <a:gd name="connsiteY37" fmla="*/ 4024253 h 6789620"/>
              <a:gd name="connsiteX38" fmla="*/ 1090038 w 18288000"/>
              <a:gd name="connsiteY38" fmla="*/ 4021530 h 6789620"/>
              <a:gd name="connsiteX39" fmla="*/ 0 w 18288000"/>
              <a:gd name="connsiteY39" fmla="*/ 4021530 h 6789620"/>
              <a:gd name="connsiteX40" fmla="*/ 0 w 18288000"/>
              <a:gd name="connsiteY40" fmla="*/ 3725080 h 6789620"/>
              <a:gd name="connsiteX41" fmla="*/ 0 w 18288000"/>
              <a:gd name="connsiteY41" fmla="*/ 3329508 h 678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288000" h="6789620">
                <a:moveTo>
                  <a:pt x="0" y="0"/>
                </a:moveTo>
                <a:lnTo>
                  <a:pt x="18288000" y="0"/>
                </a:lnTo>
                <a:lnTo>
                  <a:pt x="18288000" y="3725080"/>
                </a:lnTo>
                <a:lnTo>
                  <a:pt x="18287998" y="3725080"/>
                </a:lnTo>
                <a:lnTo>
                  <a:pt x="18287998" y="4021530"/>
                </a:lnTo>
                <a:lnTo>
                  <a:pt x="15799588" y="4021530"/>
                </a:lnTo>
                <a:lnTo>
                  <a:pt x="15789226" y="4023061"/>
                </a:lnTo>
                <a:cubicBezTo>
                  <a:pt x="15598131" y="4023061"/>
                  <a:pt x="15443215" y="4177977"/>
                  <a:pt x="15443215" y="4369073"/>
                </a:cubicBezTo>
                <a:cubicBezTo>
                  <a:pt x="15443215" y="4536282"/>
                  <a:pt x="15561822" y="4675790"/>
                  <a:pt x="15719493" y="4708054"/>
                </a:cubicBezTo>
                <a:lnTo>
                  <a:pt x="15774034" y="4713553"/>
                </a:lnTo>
                <a:lnTo>
                  <a:pt x="16305875" y="4713553"/>
                </a:lnTo>
                <a:cubicBezTo>
                  <a:pt x="16496970" y="4713553"/>
                  <a:pt x="16651886" y="4868467"/>
                  <a:pt x="16651886" y="5059564"/>
                </a:cubicBezTo>
                <a:cubicBezTo>
                  <a:pt x="16651886" y="5250660"/>
                  <a:pt x="16496970" y="5405575"/>
                  <a:pt x="16305875" y="5405575"/>
                </a:cubicBezTo>
                <a:lnTo>
                  <a:pt x="12470052" y="5405575"/>
                </a:lnTo>
                <a:cubicBezTo>
                  <a:pt x="12278955" y="5405575"/>
                  <a:pt x="12124041" y="5560490"/>
                  <a:pt x="12124041" y="5751586"/>
                </a:cubicBezTo>
                <a:cubicBezTo>
                  <a:pt x="12124041" y="5942683"/>
                  <a:pt x="12278955" y="6097598"/>
                  <a:pt x="12470052" y="6097598"/>
                </a:cubicBezTo>
                <a:lnTo>
                  <a:pt x="12510058" y="6097598"/>
                </a:lnTo>
                <a:cubicBezTo>
                  <a:pt x="12701154" y="6097598"/>
                  <a:pt x="12856069" y="6252513"/>
                  <a:pt x="12856069" y="6443609"/>
                </a:cubicBezTo>
                <a:cubicBezTo>
                  <a:pt x="12856069" y="6634705"/>
                  <a:pt x="12701154" y="6789620"/>
                  <a:pt x="12510058" y="6789620"/>
                </a:cubicBezTo>
                <a:lnTo>
                  <a:pt x="8606217" y="6789620"/>
                </a:lnTo>
                <a:cubicBezTo>
                  <a:pt x="8415121" y="6789620"/>
                  <a:pt x="8260206" y="6634705"/>
                  <a:pt x="8260206" y="6443609"/>
                </a:cubicBezTo>
                <a:cubicBezTo>
                  <a:pt x="8260206" y="6252513"/>
                  <a:pt x="8415121" y="6097598"/>
                  <a:pt x="8606217" y="6097598"/>
                </a:cubicBezTo>
                <a:lnTo>
                  <a:pt x="8642476" y="6097598"/>
                </a:lnTo>
                <a:lnTo>
                  <a:pt x="8678557" y="6093960"/>
                </a:lnTo>
                <a:cubicBezTo>
                  <a:pt x="8836228" y="6061696"/>
                  <a:pt x="8954835" y="5922188"/>
                  <a:pt x="8954835" y="5754979"/>
                </a:cubicBezTo>
                <a:cubicBezTo>
                  <a:pt x="8954835" y="5563882"/>
                  <a:pt x="8799920" y="5408968"/>
                  <a:pt x="8608824" y="5408968"/>
                </a:cubicBezTo>
                <a:lnTo>
                  <a:pt x="8533936" y="5405575"/>
                </a:lnTo>
                <a:lnTo>
                  <a:pt x="4977817" y="5405575"/>
                </a:lnTo>
                <a:cubicBezTo>
                  <a:pt x="4786720" y="5405575"/>
                  <a:pt x="4631804" y="5250660"/>
                  <a:pt x="4631804" y="5059564"/>
                </a:cubicBezTo>
                <a:lnTo>
                  <a:pt x="4631804" y="5059562"/>
                </a:lnTo>
                <a:lnTo>
                  <a:pt x="4604615" y="4924882"/>
                </a:lnTo>
                <a:cubicBezTo>
                  <a:pt x="4552086" y="4800693"/>
                  <a:pt x="4429117" y="4713554"/>
                  <a:pt x="4285795" y="4713554"/>
                </a:cubicBezTo>
                <a:lnTo>
                  <a:pt x="4285797" y="4713553"/>
                </a:lnTo>
                <a:lnTo>
                  <a:pt x="1763560" y="4713553"/>
                </a:lnTo>
                <a:cubicBezTo>
                  <a:pt x="1572464" y="4713553"/>
                  <a:pt x="1417550" y="4558638"/>
                  <a:pt x="1417550" y="4367541"/>
                </a:cubicBezTo>
                <a:lnTo>
                  <a:pt x="1418575" y="4362463"/>
                </a:lnTo>
                <a:lnTo>
                  <a:pt x="1392153" y="4231594"/>
                </a:lnTo>
                <a:cubicBezTo>
                  <a:pt x="1346191" y="4122930"/>
                  <a:pt x="1246298" y="4042630"/>
                  <a:pt x="1126030" y="4024253"/>
                </a:cubicBezTo>
                <a:lnTo>
                  <a:pt x="1090038" y="4021530"/>
                </a:lnTo>
                <a:lnTo>
                  <a:pt x="0" y="4021530"/>
                </a:lnTo>
                <a:lnTo>
                  <a:pt x="0" y="3725080"/>
                </a:lnTo>
                <a:lnTo>
                  <a:pt x="0" y="3329508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752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CF0076FE-23CC-4113-B48A-7EE13C9284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76308" y="3"/>
            <a:ext cx="7215692" cy="6857998"/>
          </a:xfrm>
          <a:custGeom>
            <a:avLst/>
            <a:gdLst>
              <a:gd name="connsiteX0" fmla="*/ 4248548 w 10823538"/>
              <a:gd name="connsiteY0" fmla="*/ 0 h 10286997"/>
              <a:gd name="connsiteX1" fmla="*/ 10823538 w 10823538"/>
              <a:gd name="connsiteY1" fmla="*/ 0 h 10286997"/>
              <a:gd name="connsiteX2" fmla="*/ 10823538 w 10823538"/>
              <a:gd name="connsiteY2" fmla="*/ 7891406 h 10286997"/>
              <a:gd name="connsiteX3" fmla="*/ 10683152 w 10823538"/>
              <a:gd name="connsiteY3" fmla="*/ 7958031 h 10286997"/>
              <a:gd name="connsiteX4" fmla="*/ 7612727 w 10823538"/>
              <a:gd name="connsiteY4" fmla="*/ 10271771 h 10286997"/>
              <a:gd name="connsiteX5" fmla="*/ 7599537 w 10823538"/>
              <a:gd name="connsiteY5" fmla="*/ 10286997 h 10286997"/>
              <a:gd name="connsiteX6" fmla="*/ 0 w 10823538"/>
              <a:gd name="connsiteY6" fmla="*/ 10286997 h 10286997"/>
              <a:gd name="connsiteX7" fmla="*/ 12693 w 10823538"/>
              <a:gd name="connsiteY7" fmla="*/ 10086700 h 10286997"/>
              <a:gd name="connsiteX8" fmla="*/ 4196621 w 10823538"/>
              <a:gd name="connsiteY8" fmla="*/ 58519 h 1028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3538" h="10286997">
                <a:moveTo>
                  <a:pt x="4248548" y="0"/>
                </a:moveTo>
                <a:lnTo>
                  <a:pt x="10823538" y="0"/>
                </a:lnTo>
                <a:lnTo>
                  <a:pt x="10823538" y="7891406"/>
                </a:lnTo>
                <a:lnTo>
                  <a:pt x="10683152" y="7958031"/>
                </a:lnTo>
                <a:cubicBezTo>
                  <a:pt x="9517952" y="8532102"/>
                  <a:pt x="8477324" y="9320502"/>
                  <a:pt x="7612727" y="10271771"/>
                </a:cubicBezTo>
                <a:lnTo>
                  <a:pt x="7599537" y="10286997"/>
                </a:lnTo>
                <a:lnTo>
                  <a:pt x="0" y="10286997"/>
                </a:lnTo>
                <a:lnTo>
                  <a:pt x="12693" y="10086700"/>
                </a:lnTo>
                <a:cubicBezTo>
                  <a:pt x="303479" y="6265011"/>
                  <a:pt x="1831296" y="2789109"/>
                  <a:pt x="4196621" y="58519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3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36D00E19-7D8B-48A3-8692-0CEF2DA7E2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1" y="1532467"/>
            <a:ext cx="5329382" cy="3793066"/>
          </a:xfrm>
          <a:custGeom>
            <a:avLst/>
            <a:gdLst>
              <a:gd name="connsiteX0" fmla="*/ 0 w 7994073"/>
              <a:gd name="connsiteY0" fmla="*/ 0 h 5360409"/>
              <a:gd name="connsiteX1" fmla="*/ 7994073 w 7994073"/>
              <a:gd name="connsiteY1" fmla="*/ 0 h 5360409"/>
              <a:gd name="connsiteX2" fmla="*/ 7994073 w 7994073"/>
              <a:gd name="connsiteY2" fmla="*/ 5360409 h 5360409"/>
              <a:gd name="connsiteX3" fmla="*/ 0 w 7994073"/>
              <a:gd name="connsiteY3" fmla="*/ 5360409 h 536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4073" h="5360409">
                <a:moveTo>
                  <a:pt x="0" y="0"/>
                </a:moveTo>
                <a:lnTo>
                  <a:pt x="7994073" y="0"/>
                </a:lnTo>
                <a:lnTo>
                  <a:pt x="7994073" y="5360409"/>
                </a:lnTo>
                <a:lnTo>
                  <a:pt x="0" y="5360409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10CAC4F8-3787-4B6C-836D-14744E44D4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870220" cy="6857997"/>
          </a:xfrm>
          <a:custGeom>
            <a:avLst/>
            <a:gdLst>
              <a:gd name="connsiteX0" fmla="*/ 6820489 w 8805330"/>
              <a:gd name="connsiteY0" fmla="*/ 2606040 h 10286996"/>
              <a:gd name="connsiteX1" fmla="*/ 8805330 w 8805330"/>
              <a:gd name="connsiteY1" fmla="*/ 2606040 h 10286996"/>
              <a:gd name="connsiteX2" fmla="*/ 8805330 w 8805330"/>
              <a:gd name="connsiteY2" fmla="*/ 7680956 h 10286996"/>
              <a:gd name="connsiteX3" fmla="*/ 6820489 w 8805330"/>
              <a:gd name="connsiteY3" fmla="*/ 7680956 h 10286996"/>
              <a:gd name="connsiteX4" fmla="*/ 3816673 w 8805330"/>
              <a:gd name="connsiteY4" fmla="*/ 1158240 h 10286996"/>
              <a:gd name="connsiteX5" fmla="*/ 6738523 w 8805330"/>
              <a:gd name="connsiteY5" fmla="*/ 1158240 h 10286996"/>
              <a:gd name="connsiteX6" fmla="*/ 6738523 w 8805330"/>
              <a:gd name="connsiteY6" fmla="*/ 9128756 h 10286996"/>
              <a:gd name="connsiteX7" fmla="*/ 3816673 w 8805330"/>
              <a:gd name="connsiteY7" fmla="*/ 9128756 h 10286996"/>
              <a:gd name="connsiteX8" fmla="*/ 0 w 8805330"/>
              <a:gd name="connsiteY8" fmla="*/ 0 h 10286996"/>
              <a:gd name="connsiteX9" fmla="*/ 3712525 w 8805330"/>
              <a:gd name="connsiteY9" fmla="*/ 0 h 10286996"/>
              <a:gd name="connsiteX10" fmla="*/ 3712525 w 8805330"/>
              <a:gd name="connsiteY10" fmla="*/ 10286996 h 10286996"/>
              <a:gd name="connsiteX11" fmla="*/ 0 w 8805330"/>
              <a:gd name="connsiteY11" fmla="*/ 10286996 h 1028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05330" h="10286996">
                <a:moveTo>
                  <a:pt x="6820489" y="2606040"/>
                </a:moveTo>
                <a:lnTo>
                  <a:pt x="8805330" y="2606040"/>
                </a:lnTo>
                <a:lnTo>
                  <a:pt x="8805330" y="7680956"/>
                </a:lnTo>
                <a:lnTo>
                  <a:pt x="6820489" y="7680956"/>
                </a:lnTo>
                <a:close/>
                <a:moveTo>
                  <a:pt x="3816673" y="1158240"/>
                </a:moveTo>
                <a:lnTo>
                  <a:pt x="6738523" y="1158240"/>
                </a:lnTo>
                <a:lnTo>
                  <a:pt x="6738523" y="9128756"/>
                </a:lnTo>
                <a:lnTo>
                  <a:pt x="3816673" y="9128756"/>
                </a:lnTo>
                <a:close/>
                <a:moveTo>
                  <a:pt x="0" y="0"/>
                </a:moveTo>
                <a:lnTo>
                  <a:pt x="3712525" y="0"/>
                </a:lnTo>
                <a:lnTo>
                  <a:pt x="3712525" y="10286996"/>
                </a:lnTo>
                <a:lnTo>
                  <a:pt x="0" y="10286996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2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C12A8537-67DC-4647-B58C-01B59E2995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900000">
            <a:off x="5464459" y="3171304"/>
            <a:ext cx="2601141" cy="2601141"/>
          </a:xfrm>
          <a:custGeom>
            <a:avLst/>
            <a:gdLst>
              <a:gd name="connsiteX0" fmla="*/ 1077028 w 3901711"/>
              <a:gd name="connsiteY0" fmla="*/ 0 h 3901711"/>
              <a:gd name="connsiteX1" fmla="*/ 2824683 w 3901711"/>
              <a:gd name="connsiteY1" fmla="*/ 0 h 3901711"/>
              <a:gd name="connsiteX2" fmla="*/ 3901711 w 3901711"/>
              <a:gd name="connsiteY2" fmla="*/ 1077028 h 3901711"/>
              <a:gd name="connsiteX3" fmla="*/ 3901711 w 3901711"/>
              <a:gd name="connsiteY3" fmla="*/ 2824683 h 3901711"/>
              <a:gd name="connsiteX4" fmla="*/ 2824683 w 3901711"/>
              <a:gd name="connsiteY4" fmla="*/ 3901711 h 3901711"/>
              <a:gd name="connsiteX5" fmla="*/ 1077028 w 3901711"/>
              <a:gd name="connsiteY5" fmla="*/ 3901711 h 3901711"/>
              <a:gd name="connsiteX6" fmla="*/ 0 w 3901711"/>
              <a:gd name="connsiteY6" fmla="*/ 2824683 h 3901711"/>
              <a:gd name="connsiteX7" fmla="*/ 0 w 3901711"/>
              <a:gd name="connsiteY7" fmla="*/ 1077028 h 3901711"/>
              <a:gd name="connsiteX8" fmla="*/ 1077028 w 3901711"/>
              <a:gd name="connsiteY8" fmla="*/ 0 h 390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1711" h="3901711">
                <a:moveTo>
                  <a:pt x="1077028" y="0"/>
                </a:moveTo>
                <a:lnTo>
                  <a:pt x="2824683" y="0"/>
                </a:lnTo>
                <a:cubicBezTo>
                  <a:pt x="3419509" y="0"/>
                  <a:pt x="3901711" y="482202"/>
                  <a:pt x="3901711" y="1077028"/>
                </a:cubicBezTo>
                <a:lnTo>
                  <a:pt x="3901711" y="2824683"/>
                </a:lnTo>
                <a:cubicBezTo>
                  <a:pt x="3901711" y="3419509"/>
                  <a:pt x="3419509" y="3901711"/>
                  <a:pt x="2824683" y="3901711"/>
                </a:cubicBezTo>
                <a:lnTo>
                  <a:pt x="1077028" y="3901711"/>
                </a:lnTo>
                <a:cubicBezTo>
                  <a:pt x="482202" y="3901711"/>
                  <a:pt x="0" y="3419509"/>
                  <a:pt x="0" y="2824683"/>
                </a:cubicBezTo>
                <a:lnTo>
                  <a:pt x="0" y="1077028"/>
                </a:lnTo>
                <a:cubicBezTo>
                  <a:pt x="0" y="482202"/>
                  <a:pt x="482202" y="0"/>
                  <a:pt x="107702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="" xmlns:a16="http://schemas.microsoft.com/office/drawing/2014/main" id="{F3BD5B85-CF6C-4EF4-BBE3-24491C93A1B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900000">
            <a:off x="8535728" y="4900938"/>
            <a:ext cx="2601141" cy="2601141"/>
          </a:xfrm>
          <a:custGeom>
            <a:avLst/>
            <a:gdLst>
              <a:gd name="connsiteX0" fmla="*/ 1077028 w 3901711"/>
              <a:gd name="connsiteY0" fmla="*/ 0 h 3901711"/>
              <a:gd name="connsiteX1" fmla="*/ 2824683 w 3901711"/>
              <a:gd name="connsiteY1" fmla="*/ 0 h 3901711"/>
              <a:gd name="connsiteX2" fmla="*/ 3901711 w 3901711"/>
              <a:gd name="connsiteY2" fmla="*/ 1077028 h 3901711"/>
              <a:gd name="connsiteX3" fmla="*/ 3901711 w 3901711"/>
              <a:gd name="connsiteY3" fmla="*/ 2824683 h 3901711"/>
              <a:gd name="connsiteX4" fmla="*/ 2824683 w 3901711"/>
              <a:gd name="connsiteY4" fmla="*/ 3901711 h 3901711"/>
              <a:gd name="connsiteX5" fmla="*/ 1077028 w 3901711"/>
              <a:gd name="connsiteY5" fmla="*/ 3901711 h 3901711"/>
              <a:gd name="connsiteX6" fmla="*/ 0 w 3901711"/>
              <a:gd name="connsiteY6" fmla="*/ 2824683 h 3901711"/>
              <a:gd name="connsiteX7" fmla="*/ 0 w 3901711"/>
              <a:gd name="connsiteY7" fmla="*/ 1077028 h 3901711"/>
              <a:gd name="connsiteX8" fmla="*/ 1077028 w 3901711"/>
              <a:gd name="connsiteY8" fmla="*/ 0 h 390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1711" h="3901711">
                <a:moveTo>
                  <a:pt x="1077028" y="0"/>
                </a:moveTo>
                <a:lnTo>
                  <a:pt x="2824683" y="0"/>
                </a:lnTo>
                <a:cubicBezTo>
                  <a:pt x="3419509" y="0"/>
                  <a:pt x="3901711" y="482202"/>
                  <a:pt x="3901711" y="1077028"/>
                </a:cubicBezTo>
                <a:lnTo>
                  <a:pt x="3901711" y="2824683"/>
                </a:lnTo>
                <a:cubicBezTo>
                  <a:pt x="3901711" y="3419509"/>
                  <a:pt x="3419509" y="3901711"/>
                  <a:pt x="2824683" y="3901711"/>
                </a:cubicBezTo>
                <a:lnTo>
                  <a:pt x="1077028" y="3901711"/>
                </a:lnTo>
                <a:cubicBezTo>
                  <a:pt x="482202" y="3901711"/>
                  <a:pt x="0" y="3419509"/>
                  <a:pt x="0" y="2824683"/>
                </a:cubicBezTo>
                <a:lnTo>
                  <a:pt x="0" y="1077028"/>
                </a:lnTo>
                <a:cubicBezTo>
                  <a:pt x="0" y="482202"/>
                  <a:pt x="482202" y="0"/>
                  <a:pt x="107702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BE333B5E-6570-4CDD-94EA-5406AEB533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900000">
            <a:off x="6429029" y="-90662"/>
            <a:ext cx="2601141" cy="2601141"/>
          </a:xfrm>
          <a:custGeom>
            <a:avLst/>
            <a:gdLst>
              <a:gd name="connsiteX0" fmla="*/ 1077028 w 3901711"/>
              <a:gd name="connsiteY0" fmla="*/ 0 h 3901711"/>
              <a:gd name="connsiteX1" fmla="*/ 2824683 w 3901711"/>
              <a:gd name="connsiteY1" fmla="*/ 0 h 3901711"/>
              <a:gd name="connsiteX2" fmla="*/ 3901711 w 3901711"/>
              <a:gd name="connsiteY2" fmla="*/ 1077028 h 3901711"/>
              <a:gd name="connsiteX3" fmla="*/ 3901711 w 3901711"/>
              <a:gd name="connsiteY3" fmla="*/ 2824683 h 3901711"/>
              <a:gd name="connsiteX4" fmla="*/ 2824683 w 3901711"/>
              <a:gd name="connsiteY4" fmla="*/ 3901711 h 3901711"/>
              <a:gd name="connsiteX5" fmla="*/ 1077028 w 3901711"/>
              <a:gd name="connsiteY5" fmla="*/ 3901711 h 3901711"/>
              <a:gd name="connsiteX6" fmla="*/ 0 w 3901711"/>
              <a:gd name="connsiteY6" fmla="*/ 2824683 h 3901711"/>
              <a:gd name="connsiteX7" fmla="*/ 0 w 3901711"/>
              <a:gd name="connsiteY7" fmla="*/ 1077028 h 3901711"/>
              <a:gd name="connsiteX8" fmla="*/ 1077028 w 3901711"/>
              <a:gd name="connsiteY8" fmla="*/ 0 h 390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1711" h="3901711">
                <a:moveTo>
                  <a:pt x="1077028" y="0"/>
                </a:moveTo>
                <a:lnTo>
                  <a:pt x="2824683" y="0"/>
                </a:lnTo>
                <a:cubicBezTo>
                  <a:pt x="3419509" y="0"/>
                  <a:pt x="3901711" y="482202"/>
                  <a:pt x="3901711" y="1077028"/>
                </a:cubicBezTo>
                <a:lnTo>
                  <a:pt x="3901711" y="2824683"/>
                </a:lnTo>
                <a:cubicBezTo>
                  <a:pt x="3901711" y="3419509"/>
                  <a:pt x="3419509" y="3901711"/>
                  <a:pt x="2824683" y="3901711"/>
                </a:cubicBezTo>
                <a:lnTo>
                  <a:pt x="1077028" y="3901711"/>
                </a:lnTo>
                <a:cubicBezTo>
                  <a:pt x="482202" y="3901711"/>
                  <a:pt x="0" y="3419509"/>
                  <a:pt x="0" y="2824683"/>
                </a:cubicBezTo>
                <a:lnTo>
                  <a:pt x="0" y="1077028"/>
                </a:lnTo>
                <a:cubicBezTo>
                  <a:pt x="0" y="482202"/>
                  <a:pt x="482202" y="0"/>
                  <a:pt x="107702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90E7C6DF-7352-40C9-96DC-0DFDF1D79D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900000">
            <a:off x="9500298" y="1638972"/>
            <a:ext cx="2601141" cy="2601141"/>
          </a:xfrm>
          <a:custGeom>
            <a:avLst/>
            <a:gdLst>
              <a:gd name="connsiteX0" fmla="*/ 1077028 w 3901711"/>
              <a:gd name="connsiteY0" fmla="*/ 0 h 3901711"/>
              <a:gd name="connsiteX1" fmla="*/ 2824683 w 3901711"/>
              <a:gd name="connsiteY1" fmla="*/ 0 h 3901711"/>
              <a:gd name="connsiteX2" fmla="*/ 3901711 w 3901711"/>
              <a:gd name="connsiteY2" fmla="*/ 1077028 h 3901711"/>
              <a:gd name="connsiteX3" fmla="*/ 3901711 w 3901711"/>
              <a:gd name="connsiteY3" fmla="*/ 2824683 h 3901711"/>
              <a:gd name="connsiteX4" fmla="*/ 2824683 w 3901711"/>
              <a:gd name="connsiteY4" fmla="*/ 3901711 h 3901711"/>
              <a:gd name="connsiteX5" fmla="*/ 1077028 w 3901711"/>
              <a:gd name="connsiteY5" fmla="*/ 3901711 h 3901711"/>
              <a:gd name="connsiteX6" fmla="*/ 0 w 3901711"/>
              <a:gd name="connsiteY6" fmla="*/ 2824683 h 3901711"/>
              <a:gd name="connsiteX7" fmla="*/ 0 w 3901711"/>
              <a:gd name="connsiteY7" fmla="*/ 1077028 h 3901711"/>
              <a:gd name="connsiteX8" fmla="*/ 1077028 w 3901711"/>
              <a:gd name="connsiteY8" fmla="*/ 0 h 390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1711" h="3901711">
                <a:moveTo>
                  <a:pt x="1077028" y="0"/>
                </a:moveTo>
                <a:lnTo>
                  <a:pt x="2824683" y="0"/>
                </a:lnTo>
                <a:cubicBezTo>
                  <a:pt x="3419509" y="0"/>
                  <a:pt x="3901711" y="482202"/>
                  <a:pt x="3901711" y="1077028"/>
                </a:cubicBezTo>
                <a:lnTo>
                  <a:pt x="3901711" y="2824683"/>
                </a:lnTo>
                <a:cubicBezTo>
                  <a:pt x="3901711" y="3419509"/>
                  <a:pt x="3419509" y="3901711"/>
                  <a:pt x="2824683" y="3901711"/>
                </a:cubicBezTo>
                <a:lnTo>
                  <a:pt x="1077028" y="3901711"/>
                </a:lnTo>
                <a:cubicBezTo>
                  <a:pt x="482202" y="3901711"/>
                  <a:pt x="0" y="3419509"/>
                  <a:pt x="0" y="2824683"/>
                </a:cubicBezTo>
                <a:lnTo>
                  <a:pt x="0" y="1077028"/>
                </a:lnTo>
                <a:cubicBezTo>
                  <a:pt x="0" y="482202"/>
                  <a:pt x="482202" y="0"/>
                  <a:pt x="1077028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4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B51080D7-8A68-4987-8124-BF6ECA692C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914400"/>
            <a:ext cx="12192000" cy="4077779"/>
          </a:xfrm>
          <a:custGeom>
            <a:avLst/>
            <a:gdLst>
              <a:gd name="connsiteX0" fmla="*/ 0 w 18288000"/>
              <a:gd name="connsiteY0" fmla="*/ 0 h 5390578"/>
              <a:gd name="connsiteX1" fmla="*/ 18288000 w 18288000"/>
              <a:gd name="connsiteY1" fmla="*/ 0 h 5390578"/>
              <a:gd name="connsiteX2" fmla="*/ 18288000 w 18288000"/>
              <a:gd name="connsiteY2" fmla="*/ 5390578 h 5390578"/>
              <a:gd name="connsiteX3" fmla="*/ 0 w 18288000"/>
              <a:gd name="connsiteY3" fmla="*/ 5390578 h 53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0" h="5390578">
                <a:moveTo>
                  <a:pt x="0" y="0"/>
                </a:moveTo>
                <a:lnTo>
                  <a:pt x="18288000" y="0"/>
                </a:lnTo>
                <a:lnTo>
                  <a:pt x="18288000" y="5390578"/>
                </a:lnTo>
                <a:lnTo>
                  <a:pt x="0" y="5390578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D21506FC-0511-494C-B5DE-E2E6A986F2D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00720" y="599440"/>
            <a:ext cx="3281680" cy="4392739"/>
          </a:xfrm>
          <a:custGeom>
            <a:avLst/>
            <a:gdLst>
              <a:gd name="connsiteX0" fmla="*/ 0 w 7994073"/>
              <a:gd name="connsiteY0" fmla="*/ 0 h 5360409"/>
              <a:gd name="connsiteX1" fmla="*/ 7994073 w 7994073"/>
              <a:gd name="connsiteY1" fmla="*/ 0 h 5360409"/>
              <a:gd name="connsiteX2" fmla="*/ 7994073 w 7994073"/>
              <a:gd name="connsiteY2" fmla="*/ 5360409 h 5360409"/>
              <a:gd name="connsiteX3" fmla="*/ 0 w 7994073"/>
              <a:gd name="connsiteY3" fmla="*/ 5360409 h 536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4073" h="5360409">
                <a:moveTo>
                  <a:pt x="0" y="0"/>
                </a:moveTo>
                <a:lnTo>
                  <a:pt x="7994073" y="0"/>
                </a:lnTo>
                <a:lnTo>
                  <a:pt x="7994073" y="5360409"/>
                </a:lnTo>
                <a:lnTo>
                  <a:pt x="0" y="5360409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6D1C5A30-F9A6-40EE-A0D9-0A7251E962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609601"/>
            <a:ext cx="4165887" cy="5638798"/>
          </a:xfrm>
          <a:custGeom>
            <a:avLst/>
            <a:gdLst>
              <a:gd name="connsiteX0" fmla="*/ 3124415 w 6248831"/>
              <a:gd name="connsiteY0" fmla="*/ 0 h 8458197"/>
              <a:gd name="connsiteX1" fmla="*/ 6248831 w 6248831"/>
              <a:gd name="connsiteY1" fmla="*/ 3124415 h 8458197"/>
              <a:gd name="connsiteX2" fmla="*/ 6248830 w 6248831"/>
              <a:gd name="connsiteY2" fmla="*/ 5333782 h 8458197"/>
              <a:gd name="connsiteX3" fmla="*/ 3124414 w 6248831"/>
              <a:gd name="connsiteY3" fmla="*/ 8458197 h 8458197"/>
              <a:gd name="connsiteX4" fmla="*/ 3124415 w 6248831"/>
              <a:gd name="connsiteY4" fmla="*/ 8458196 h 8458197"/>
              <a:gd name="connsiteX5" fmla="*/ 0 w 6248831"/>
              <a:gd name="connsiteY5" fmla="*/ 5333781 h 8458197"/>
              <a:gd name="connsiteX6" fmla="*/ 0 w 6248831"/>
              <a:gd name="connsiteY6" fmla="*/ 3124415 h 8458197"/>
              <a:gd name="connsiteX7" fmla="*/ 3124415 w 6248831"/>
              <a:gd name="connsiteY7" fmla="*/ 0 h 845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8831" h="8458197">
                <a:moveTo>
                  <a:pt x="3124415" y="0"/>
                </a:moveTo>
                <a:cubicBezTo>
                  <a:pt x="4849983" y="0"/>
                  <a:pt x="6248831" y="1398848"/>
                  <a:pt x="6248831" y="3124415"/>
                </a:cubicBezTo>
                <a:cubicBezTo>
                  <a:pt x="6248831" y="3860871"/>
                  <a:pt x="6248830" y="4597326"/>
                  <a:pt x="6248830" y="5333782"/>
                </a:cubicBezTo>
                <a:cubicBezTo>
                  <a:pt x="6248830" y="7059349"/>
                  <a:pt x="4849982" y="8458197"/>
                  <a:pt x="3124414" y="8458197"/>
                </a:cubicBezTo>
                <a:lnTo>
                  <a:pt x="3124415" y="8458196"/>
                </a:lnTo>
                <a:cubicBezTo>
                  <a:pt x="1398848" y="8458196"/>
                  <a:pt x="0" y="7059348"/>
                  <a:pt x="0" y="5333781"/>
                </a:cubicBezTo>
                <a:lnTo>
                  <a:pt x="0" y="3124415"/>
                </a:lnTo>
                <a:cubicBezTo>
                  <a:pt x="0" y="1398848"/>
                  <a:pt x="1398848" y="0"/>
                  <a:pt x="3124415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C785FDFB-0205-4466-A137-EE470BB48E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85673" y="2694355"/>
            <a:ext cx="1459347" cy="1459347"/>
          </a:xfrm>
          <a:custGeom>
            <a:avLst/>
            <a:gdLst>
              <a:gd name="connsiteX0" fmla="*/ 1094510 w 2189020"/>
              <a:gd name="connsiteY0" fmla="*/ 0 h 2189020"/>
              <a:gd name="connsiteX1" fmla="*/ 2189020 w 2189020"/>
              <a:gd name="connsiteY1" fmla="*/ 1094510 h 2189020"/>
              <a:gd name="connsiteX2" fmla="*/ 1094510 w 2189020"/>
              <a:gd name="connsiteY2" fmla="*/ 2189020 h 2189020"/>
              <a:gd name="connsiteX3" fmla="*/ 0 w 2189020"/>
              <a:gd name="connsiteY3" fmla="*/ 1094510 h 2189020"/>
              <a:gd name="connsiteX4" fmla="*/ 1094510 w 2189020"/>
              <a:gd name="connsiteY4" fmla="*/ 0 h 218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020" h="2189020">
                <a:moveTo>
                  <a:pt x="1094510" y="0"/>
                </a:moveTo>
                <a:cubicBezTo>
                  <a:pt x="1698991" y="0"/>
                  <a:pt x="2189020" y="490029"/>
                  <a:pt x="2189020" y="1094510"/>
                </a:cubicBezTo>
                <a:cubicBezTo>
                  <a:pt x="2189020" y="1698991"/>
                  <a:pt x="1698991" y="2189020"/>
                  <a:pt x="1094510" y="2189020"/>
                </a:cubicBezTo>
                <a:cubicBezTo>
                  <a:pt x="490029" y="2189020"/>
                  <a:pt x="0" y="1698991"/>
                  <a:pt x="0" y="1094510"/>
                </a:cubicBezTo>
                <a:cubicBezTo>
                  <a:pt x="0" y="490029"/>
                  <a:pt x="490029" y="0"/>
                  <a:pt x="1094510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FF1A4F48-8DB8-498A-9C00-F544A6BF2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706107" y="2694355"/>
            <a:ext cx="1459347" cy="1459347"/>
          </a:xfrm>
          <a:custGeom>
            <a:avLst/>
            <a:gdLst>
              <a:gd name="connsiteX0" fmla="*/ 1094510 w 2189020"/>
              <a:gd name="connsiteY0" fmla="*/ 0 h 2189020"/>
              <a:gd name="connsiteX1" fmla="*/ 2189020 w 2189020"/>
              <a:gd name="connsiteY1" fmla="*/ 1094510 h 2189020"/>
              <a:gd name="connsiteX2" fmla="*/ 1094510 w 2189020"/>
              <a:gd name="connsiteY2" fmla="*/ 2189020 h 2189020"/>
              <a:gd name="connsiteX3" fmla="*/ 0 w 2189020"/>
              <a:gd name="connsiteY3" fmla="*/ 1094510 h 2189020"/>
              <a:gd name="connsiteX4" fmla="*/ 1094510 w 2189020"/>
              <a:gd name="connsiteY4" fmla="*/ 0 h 218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020" h="2189020">
                <a:moveTo>
                  <a:pt x="1094510" y="0"/>
                </a:moveTo>
                <a:cubicBezTo>
                  <a:pt x="1698991" y="0"/>
                  <a:pt x="2189020" y="490029"/>
                  <a:pt x="2189020" y="1094510"/>
                </a:cubicBezTo>
                <a:cubicBezTo>
                  <a:pt x="2189020" y="1698991"/>
                  <a:pt x="1698991" y="2189020"/>
                  <a:pt x="1094510" y="2189020"/>
                </a:cubicBezTo>
                <a:cubicBezTo>
                  <a:pt x="490029" y="2189020"/>
                  <a:pt x="0" y="1698991"/>
                  <a:pt x="0" y="1094510"/>
                </a:cubicBezTo>
                <a:cubicBezTo>
                  <a:pt x="0" y="490029"/>
                  <a:pt x="490029" y="0"/>
                  <a:pt x="1094510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95DD294A-B2AB-41AB-A926-667B80B3E19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26543" y="2694355"/>
            <a:ext cx="1459347" cy="1459347"/>
          </a:xfrm>
          <a:custGeom>
            <a:avLst/>
            <a:gdLst>
              <a:gd name="connsiteX0" fmla="*/ 1094510 w 2189020"/>
              <a:gd name="connsiteY0" fmla="*/ 0 h 2189020"/>
              <a:gd name="connsiteX1" fmla="*/ 2189020 w 2189020"/>
              <a:gd name="connsiteY1" fmla="*/ 1094510 h 2189020"/>
              <a:gd name="connsiteX2" fmla="*/ 1094510 w 2189020"/>
              <a:gd name="connsiteY2" fmla="*/ 2189020 h 2189020"/>
              <a:gd name="connsiteX3" fmla="*/ 0 w 2189020"/>
              <a:gd name="connsiteY3" fmla="*/ 1094510 h 2189020"/>
              <a:gd name="connsiteX4" fmla="*/ 1094510 w 2189020"/>
              <a:gd name="connsiteY4" fmla="*/ 0 h 218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020" h="2189020">
                <a:moveTo>
                  <a:pt x="1094510" y="0"/>
                </a:moveTo>
                <a:cubicBezTo>
                  <a:pt x="1698990" y="0"/>
                  <a:pt x="2189020" y="490029"/>
                  <a:pt x="2189020" y="1094510"/>
                </a:cubicBezTo>
                <a:cubicBezTo>
                  <a:pt x="2189020" y="1698991"/>
                  <a:pt x="1698990" y="2189020"/>
                  <a:pt x="1094510" y="2189020"/>
                </a:cubicBezTo>
                <a:cubicBezTo>
                  <a:pt x="490028" y="2189020"/>
                  <a:pt x="0" y="1698991"/>
                  <a:pt x="0" y="1094510"/>
                </a:cubicBezTo>
                <a:cubicBezTo>
                  <a:pt x="0" y="490029"/>
                  <a:pt x="490028" y="0"/>
                  <a:pt x="1094510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913B6F88-6B3D-4A07-A2E8-417B8161E0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46979" y="2694355"/>
            <a:ext cx="1459347" cy="1459347"/>
          </a:xfrm>
          <a:custGeom>
            <a:avLst/>
            <a:gdLst>
              <a:gd name="connsiteX0" fmla="*/ 1094511 w 2189021"/>
              <a:gd name="connsiteY0" fmla="*/ 0 h 2189020"/>
              <a:gd name="connsiteX1" fmla="*/ 2189021 w 2189021"/>
              <a:gd name="connsiteY1" fmla="*/ 1094510 h 2189020"/>
              <a:gd name="connsiteX2" fmla="*/ 1094511 w 2189021"/>
              <a:gd name="connsiteY2" fmla="*/ 2189020 h 2189020"/>
              <a:gd name="connsiteX3" fmla="*/ 0 w 2189021"/>
              <a:gd name="connsiteY3" fmla="*/ 1094510 h 2189020"/>
              <a:gd name="connsiteX4" fmla="*/ 1094511 w 2189021"/>
              <a:gd name="connsiteY4" fmla="*/ 0 h 218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021" h="2189020">
                <a:moveTo>
                  <a:pt x="1094511" y="0"/>
                </a:moveTo>
                <a:cubicBezTo>
                  <a:pt x="1698991" y="0"/>
                  <a:pt x="2189021" y="490029"/>
                  <a:pt x="2189021" y="1094510"/>
                </a:cubicBezTo>
                <a:cubicBezTo>
                  <a:pt x="2189021" y="1698991"/>
                  <a:pt x="1698991" y="2189020"/>
                  <a:pt x="1094511" y="2189020"/>
                </a:cubicBezTo>
                <a:cubicBezTo>
                  <a:pt x="490029" y="2189020"/>
                  <a:pt x="0" y="1698991"/>
                  <a:pt x="0" y="1094510"/>
                </a:cubicBezTo>
                <a:cubicBezTo>
                  <a:pt x="0" y="490029"/>
                  <a:pt x="490029" y="0"/>
                  <a:pt x="1094511" y="0"/>
                </a:cubicBez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Image Placeholder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2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  <p:sldLayoutId id="2147483741" r:id="rId19"/>
    <p:sldLayoutId id="2147483742" r:id="rId20"/>
    <p:sldLayoutId id="2147483743" r:id="rId21"/>
    <p:sldLayoutId id="2147483744" r:id="rId22"/>
    <p:sldLayoutId id="2147483745" r:id="rId23"/>
    <p:sldLayoutId id="2147483746" r:id="rId24"/>
    <p:sldLayoutId id="2147483747" r:id="rId25"/>
    <p:sldLayoutId id="2147483748" r:id="rId26"/>
    <p:sldLayoutId id="2147483749" r:id="rId27"/>
    <p:sldLayoutId id="2147483750" r:id="rId28"/>
  </p:sldLayoutIdLst>
  <p:hf hdr="0" ftr="0" dt="0"/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EB1C11-3A93-4E79-8DB1-5F58B62AB7D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40D351-B50A-4D71-B152-DD094F84DF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65" y="204108"/>
            <a:ext cx="11250386" cy="645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r"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03.11.2023г.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ПЕДАГОГИКАЛЫҚ КЕҢЕС:</a:t>
            </a:r>
          </a:p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kk-KZ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«ЕРЕКШЕ БІЛІМ БЕРУ ҚАЖЕТТІЛІКТЕРІ БАР</a:t>
            </a:r>
            <a:r>
              <a:rPr lang="ru-RU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(әрі қарай-ЕББҚ бар) </a:t>
            </a:r>
            <a:r>
              <a:rPr lang="kk-KZ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ТӘРБИЕЛЕНУШІЛЕРДІ</a:t>
            </a:r>
            <a:r>
              <a:rPr lang="ru-RU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ЖАЛПЫАДАМЗАТТЫҚ ЖӘНЕ ҰЛТТЫҚ ҚҰНДЫЛЫҚТАРДЫ ҚАЛЫПТАСТЫРУ АРҚЫЛЫ ТӘРБИЕ ЖҰМЫСЫНЫҢ ТИІМДІЛІГІН АРТТЫРУ</a:t>
            </a:r>
            <a:r>
              <a:rPr lang="kk-KZ" sz="24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»</a:t>
            </a:r>
          </a:p>
          <a:p>
            <a:pPr lvl="0" algn="ctr"/>
            <a:r>
              <a:rPr lang="ru-RU" sz="2400" b="1" i="1" u="sng" dirty="0">
                <a:solidFill>
                  <a:schemeClr val="accent1">
                    <a:lumMod val="50000"/>
                  </a:schemeClr>
                </a:solidFill>
              </a:rPr>
              <a:t>ПЕДАГОГИЧЕСКИЙ СОВЕТ:  </a:t>
            </a:r>
          </a:p>
          <a:p>
            <a:pPr lvl="0" algn="ctr"/>
            <a:endParaRPr lang="ru-RU" sz="2400" b="1" dirty="0">
              <a:solidFill>
                <a:srgbClr val="2F5897">
                  <a:lumMod val="75000"/>
                </a:srgbClr>
              </a:solidFill>
            </a:endParaRPr>
          </a:p>
          <a:p>
            <a:pPr lvl="0" algn="ctr"/>
            <a:r>
              <a:rPr lang="ru-RU" sz="2400" b="1" dirty="0">
                <a:solidFill>
                  <a:srgbClr val="6076B4">
                    <a:lumMod val="75000"/>
                  </a:srgbClr>
                </a:solidFill>
              </a:rPr>
              <a:t>	</a:t>
            </a:r>
            <a:r>
              <a:rPr lang="ru-RU" sz="2400" dirty="0">
                <a:solidFill>
                  <a:srgbClr val="0070C0"/>
                </a:solidFill>
              </a:rPr>
              <a:t>«ПОВЫШЕНИЕ ЭФФЕКТИВНОСТИ ОБРАЗОВАТЕЛЬНОЙ РАБОТЫ ЧЕРЕЗ ФОРМИРОВАНИЕ ОБЩЕЧЕЛОВЕЧЕСКИХ И НАЦИОНАЛЬНЫХ ЦЕННОСТЕЙ У ВОСПИТАННИКОВ С ОСОБЫМИ ОБРАЗОВАТЕЛЬНЫМИ ПОТРЕБНОСТЯМИ (далее – с ООП)»</a:t>
            </a:r>
          </a:p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endParaRPr lang="kk-KZ" sz="2400" dirty="0" smtClean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indent="449580" algn="r"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Зам. директора по ВР Мейрамова Б.Б.</a:t>
            </a:r>
          </a:p>
          <a:p>
            <a:pPr indent="449580" algn="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9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243" y="342901"/>
            <a:ext cx="112748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	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Мақсаты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kk-KZ" dirty="0">
                <a:solidFill>
                  <a:srgbClr val="0070C0"/>
                </a:solidFill>
              </a:rPr>
              <a:t> педагогикалық кеңестің қатысушыларын ЕББҚ бар тәрбиеленушілерде жалпыадамзаттық және ұлттық құндылықтарды қалыптастыруға бағытталған оқыту мен тәрбиелеудің белсенді нысандарымен таныстыру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kk-KZ" dirty="0" smtClean="0">
                <a:solidFill>
                  <a:srgbClr val="0070C0"/>
                </a:solidFill>
              </a:rPr>
              <a:t>	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Міндеттері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k-KZ" dirty="0">
                <a:solidFill>
                  <a:srgbClr val="0070C0"/>
                </a:solidFill>
              </a:rPr>
              <a:t>1.	Мұғалімнің сабақ уақытында және сабақтан тыс уақытта білім алушылармен өзара іс-қимылының тиімді нысандарын меңгеруі.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kk-KZ" dirty="0">
                <a:solidFill>
                  <a:srgbClr val="0070C0"/>
                </a:solidFill>
              </a:rPr>
              <a:t>2.	Пікір алмасуға мүмкіндік беретін топтарда жұмысты ұйымдастыру.</a:t>
            </a:r>
            <a:endParaRPr lang="ru-RU" dirty="0">
              <a:solidFill>
                <a:srgbClr val="0070C0"/>
              </a:solidFill>
            </a:endParaRPr>
          </a:p>
          <a:p>
            <a:pPr marL="342900" indent="-342900">
              <a:buAutoNum type="arabicPeriod" startAt="3"/>
            </a:pPr>
            <a:r>
              <a:rPr lang="kk-KZ" dirty="0" smtClean="0">
                <a:solidFill>
                  <a:srgbClr val="0070C0"/>
                </a:solidFill>
              </a:rPr>
              <a:t>Оқытудың </a:t>
            </a:r>
            <a:r>
              <a:rPr lang="kk-KZ" dirty="0">
                <a:solidFill>
                  <a:srgbClr val="0070C0"/>
                </a:solidFill>
              </a:rPr>
              <a:t>белсенді формаларын қолданудың практикалық маңыздылығын көрсету, мұғалімдерді осы формаларды өз тәжірибелерінде қолдануға ынталандыру</a:t>
            </a:r>
            <a:r>
              <a:rPr lang="kk-KZ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rgbClr val="0070C0"/>
                </a:solidFill>
              </a:rPr>
              <a:t> Познакомить участников педагогического совета  с активными формами обучения и воспитания, направленные на формирование общечеловеческих и национальных ценностей у воспитанников с ООП.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rgbClr val="0070C0"/>
                </a:solidFill>
              </a:rPr>
              <a:t>1.	Освоить эффективные формы взаимодействия педагога с обучающимися  в урочное и во внеурочное время.</a:t>
            </a:r>
          </a:p>
          <a:p>
            <a:r>
              <a:rPr lang="ru-RU" dirty="0">
                <a:solidFill>
                  <a:srgbClr val="0070C0"/>
                </a:solidFill>
              </a:rPr>
              <a:t>2.	Организовать работу в группах, позволяющую провести обмен мнениями.</a:t>
            </a:r>
          </a:p>
          <a:p>
            <a:r>
              <a:rPr lang="ru-RU" dirty="0">
                <a:solidFill>
                  <a:srgbClr val="0070C0"/>
                </a:solidFill>
              </a:rPr>
              <a:t>3.	Показать практическую значимость использования активных форм обучения, замотивировать педагогов на использования данных форм в своей практике.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kk-KZ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8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269530"/>
            <a:ext cx="11846378" cy="7357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Күн тәртібі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romanUcPeriod"/>
            </a:pP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Теориалық бөлім: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«Тұтас тәрбие жоспары шеңберінде оқу – тәрбие процесінде жалпыадамзаттық және ұлттық құндылықтарды қалыптастыру».</a:t>
            </a:r>
          </a:p>
          <a:p>
            <a:pPr lvl="0" algn="r">
              <a:spcAft>
                <a:spcPts val="0"/>
              </a:spcAft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/директордың ТІ жөніндегі орынбасары Б. Б. Мейрамова-15 минут/;</a:t>
            </a:r>
            <a:endParaRPr lang="ru-RU" sz="14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2. «ЕББҚ бар тәрбиеленушілерде жалпыадамзаттық құндылықтарды қалыптастыруға бағытталған тәрбие жұмысының нысандары мен әдістері.</a:t>
            </a:r>
          </a:p>
          <a:p>
            <a:pPr lvl="0" algn="r">
              <a:spcAft>
                <a:spcPts val="0"/>
              </a:spcAft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/Тәрбиеші  Г.К. Суртебаева – 8 - 10 минут/; </a:t>
            </a:r>
            <a:endParaRPr lang="ru-RU" sz="14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3. Ерекше білім беру қажеттіліктері бар тәрбиеленушілерде ұлттық құндылықтарды қалыптастыру.</a:t>
            </a:r>
          </a:p>
          <a:p>
            <a:pPr lvl="0" algn="r">
              <a:spcAft>
                <a:spcPts val="0"/>
              </a:spcAft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/Тәрбиеші  Л.Е. Амиреева – </a:t>
            </a:r>
            <a:r>
              <a:rPr lang="kk-KZ" sz="1400" dirty="0">
                <a:solidFill>
                  <a:srgbClr val="0070C0"/>
                </a:solidFill>
                <a:latin typeface="Times New Roman"/>
                <a:ea typeface="Times New Roman"/>
              </a:rPr>
              <a:t>8</a:t>
            </a: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- 10 минут/.</a:t>
            </a:r>
            <a:endParaRPr lang="ru-RU" sz="14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ІІ.</a:t>
            </a:r>
            <a:r>
              <a:rPr lang="kk-KZ" sz="1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Практикалық бөлім</a:t>
            </a: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: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Ресурстық шеңбер: «Аты мен жақсы сапасы», «Адам қандай сезімдерді сезінеді».</a:t>
            </a:r>
            <a:endParaRPr lang="ru-RU" sz="1400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Топтардағы жұмыстар. «Әлеуметтік конструктор».</a:t>
            </a:r>
            <a:endParaRPr lang="ru-RU" sz="14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Пе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дагогикалық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кеңес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шешімінің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жобасы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Повестка: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romanUcPeriod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Теоретическая часть: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«Формирование общечеловеческих и национальных ценностей в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учебно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– воспитательном процессе в рамках Целостного плана воспитания». </a:t>
            </a:r>
          </a:p>
          <a:p>
            <a:pPr marL="457200" indent="-229235" algn="r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/Заместитель директора по ВР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Мейрамова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Б.Б. – 15 минут/;</a:t>
            </a:r>
          </a:p>
          <a:p>
            <a:pPr lvl="0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2. «Формы и методы воспитательной работы,  направленные на формирование общечеловеческих ценностей у воспитанников с ООП»</a:t>
            </a:r>
          </a:p>
          <a:p>
            <a:pPr marL="457200" indent="-229235" algn="r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/Воспитатель 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Суртебаева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Г.К. </a:t>
            </a:r>
            <a:r>
              <a:rPr lang="ru-RU" sz="1400" dirty="0">
                <a:solidFill>
                  <a:srgbClr val="0070C0"/>
                </a:solidFill>
                <a:latin typeface="Times New Roman"/>
                <a:ea typeface="Times New Roman"/>
              </a:rPr>
              <a:t>– 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8 </a:t>
            </a:r>
            <a:r>
              <a:rPr lang="ru-RU" sz="1400" dirty="0">
                <a:solidFill>
                  <a:srgbClr val="0070C0"/>
                </a:solidFill>
                <a:latin typeface="Times New Roman"/>
                <a:ea typeface="Times New Roman"/>
              </a:rPr>
              <a:t>- 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10  минут/;</a:t>
            </a:r>
          </a:p>
          <a:p>
            <a:pPr lvl="0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3. Формирование национальных ценностей у воспитанников с особыми образовательными потребностями.</a:t>
            </a:r>
          </a:p>
          <a:p>
            <a:pPr marL="457200" indent="-229235" algn="r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/Воспитатель </a:t>
            </a:r>
            <a:r>
              <a:rPr lang="ru-RU" sz="1400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Амиреева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Л.Е. – </a:t>
            </a:r>
            <a:r>
              <a:rPr lang="ru-RU" sz="1400" dirty="0">
                <a:solidFill>
                  <a:srgbClr val="0070C0"/>
                </a:solidFill>
                <a:latin typeface="Times New Roman"/>
                <a:ea typeface="Times New Roman"/>
              </a:rPr>
              <a:t>8</a:t>
            </a: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 - 10 минут/.</a:t>
            </a:r>
          </a:p>
          <a:p>
            <a:pPr lvl="0">
              <a:spcAft>
                <a:spcPts val="0"/>
              </a:spcAft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ІІ.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Практическая часть: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Ресурсный круг:  «Имя и доброе качество», «Какие чувства испытывает человек».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Работа в группах «Социальный конструктор».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Проект решения педагогического совета.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77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6658" y="13432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Только разум, наука, воля, совесть возвышают человека. Думать, что можно иначе возвыситься, может только глупец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Абай</a:t>
            </a:r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основу развития человека должны быть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положены вечные общечеловеческие ценности…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К.Д. Ушинский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456" y="2382385"/>
            <a:ext cx="1185454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Единая программа воспитания» </a:t>
            </a:r>
            <a:r>
              <a:rPr lang="ru-RU" dirty="0">
                <a:solidFill>
                  <a:srgbClr val="0070C0"/>
                </a:solidFill>
              </a:rPr>
              <a:t>основана на национальных, общечеловеческих ценностях казахского народа. В этом документе определены цель и задачи воспитания, которые должны быть реализованы в </a:t>
            </a:r>
            <a:r>
              <a:rPr lang="ru-RU" dirty="0" err="1">
                <a:solidFill>
                  <a:srgbClr val="0070C0"/>
                </a:solidFill>
              </a:rPr>
              <a:t>учебно</a:t>
            </a:r>
            <a:r>
              <a:rPr lang="ru-RU" dirty="0">
                <a:solidFill>
                  <a:srgbClr val="0070C0"/>
                </a:solidFill>
              </a:rPr>
              <a:t> - воспитательном процессе организаций образования.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Цель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dirty="0">
                <a:solidFill>
                  <a:srgbClr val="0070C0"/>
                </a:solidFill>
              </a:rPr>
              <a:t>воспитание трудолюбивого, честного, сознательного, созидательного гражданина на основе общечеловеческих и национальных ценностей.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Задачи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- Формировать </a:t>
            </a:r>
            <a:r>
              <a:rPr lang="ru-RU" dirty="0">
                <a:solidFill>
                  <a:srgbClr val="0070C0"/>
                </a:solidFill>
              </a:rPr>
              <a:t>умения и прививать навыки уважения родителей, взрослых, прислушиваться к их назиданиям, ценить семейный лад, достойно исполнять свои обязанности перед семьей.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- Прививать </a:t>
            </a:r>
            <a:r>
              <a:rPr lang="ru-RU" dirty="0">
                <a:solidFill>
                  <a:srgbClr val="0070C0"/>
                </a:solidFill>
              </a:rPr>
              <a:t>качества как доброта, честь, совесть, достоинство, ответственность, чувство заботы и справедливости, формировать трудолюбие и правовую культуры.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- Беречь </a:t>
            </a:r>
            <a:r>
              <a:rPr lang="ru-RU" dirty="0">
                <a:solidFill>
                  <a:srgbClr val="0070C0"/>
                </a:solidFill>
              </a:rPr>
              <a:t>национальное достояние, уважать казахский язык, национальные символы, сохранять мир, согласие, сплоченность и национальное единство, воспитывать патриотизм и государственность.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- Ценить </a:t>
            </a:r>
            <a:r>
              <a:rPr lang="ru-RU" dirty="0">
                <a:solidFill>
                  <a:srgbClr val="0070C0"/>
                </a:solidFill>
              </a:rPr>
              <a:t>здоровье, здоровый образ жизни, чистоту ума и эмоциональную устойчивость.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- Воспитать </a:t>
            </a:r>
            <a:r>
              <a:rPr lang="ru-RU" dirty="0">
                <a:solidFill>
                  <a:srgbClr val="0070C0"/>
                </a:solidFill>
              </a:rPr>
              <a:t>бережное отношение к природе, национальному и культурному наследию, экономному и эффективному использованию природных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21842792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Custom Design">
  <a:themeElements>
    <a:clrScheme name="Custom 1">
      <a:dk1>
        <a:srgbClr val="32363F"/>
      </a:dk1>
      <a:lt1>
        <a:sysClr val="window" lastClr="FFFFFF"/>
      </a:lt1>
      <a:dk2>
        <a:srgbClr val="000000"/>
      </a:dk2>
      <a:lt2>
        <a:srgbClr val="ECF2FF"/>
      </a:lt2>
      <a:accent1>
        <a:srgbClr val="203864"/>
      </a:accent1>
      <a:accent2>
        <a:srgbClr val="FFBA00"/>
      </a:accent2>
      <a:accent3>
        <a:srgbClr val="845BDF"/>
      </a:accent3>
      <a:accent4>
        <a:srgbClr val="EE4AA4"/>
      </a:accent4>
      <a:accent5>
        <a:srgbClr val="0088FF"/>
      </a:accent5>
      <a:accent6>
        <a:srgbClr val="00D3BD"/>
      </a:accent6>
      <a:hlink>
        <a:srgbClr val="929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Yummy - Food Presentation Template" id="{B806F532-3A0E-4566-A9D6-2118FE2E8D59}" vid="{7964A84F-62B3-4F55-9A0E-1D4B12AF08CD}"/>
    </a:ext>
  </a:extLst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4881241-2CE2-6240-86AA-FE4263964D00}">
  <we:reference id="bfc52345-98f9-4096-99c4-2263a14c97f5" version="2.0.0.0" store="EXCatalog" storeType="EXCatalog"/>
  <we:alternateReferences>
    <we:reference id="WA104379997" version="2.0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3486</TotalTime>
  <Words>185</Words>
  <Application>Microsoft Office PowerPoint</Application>
  <PresentationFormat>Произвольный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3_Custom Design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БІРТҰТАС ТӘРБИЕ БАҒДАРЛАМАСЫ: ҚҰНДЫЛЫҚТАР ЖӘНЕ ОНЫ ІСКЕ АСЫРУ ЖОСПАРЫ</dc:title>
  <dc:creator>Анар Танирбергенова</dc:creator>
  <cp:lastModifiedBy>2</cp:lastModifiedBy>
  <cp:revision>65</cp:revision>
  <dcterms:created xsi:type="dcterms:W3CDTF">2023-08-02T04:48:50Z</dcterms:created>
  <dcterms:modified xsi:type="dcterms:W3CDTF">2023-11-24T10:29:29Z</dcterms:modified>
</cp:coreProperties>
</file>